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863621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1_ca_object_representations_media_751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20">
  <a:themeElements>
    <a:clrScheme name="Theme2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0">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2024-06-29T00:12:24Z</dcterms:created>
  <dcterms:modified xsi:type="dcterms:W3CDTF">2024-06-29T00:12:24Z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