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presProps" Target="presProps.xml"/>
  <Relationship Id="rId47" Type="http://schemas.openxmlformats.org/officeDocument/2006/relationships/viewProps" Target="viewProps.xml"/>
  <Relationship Id="rId4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33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45_ca_object_representations_media_10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36_ca_object_representations_media_158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958_ca_object_representations_media_15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12_ca_object_representations_media_170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5_ca_object_representations_media_174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660_ca_object_representations_media_180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001_ca_object_representations_media_181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43_ca_object_representations_media_182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0_ca_object_representations_media_183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497_ca_object_representations_media_184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4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45_ca_object_representations_media_156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08_ca_object_representations_media_10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de Artes Visuales de Santiago. Programa (3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reras del Instituto superior de arte y ciencias sociales. Arcis. 1985 (3-1000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86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superior de arte y ciencias sociales. Carrera de Bellas Artes. Talleres Electivos (3-10009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cta de calificaciones finales de semestre (3-1001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lanes y programas. Carrera: Arquitectura (3-10022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 del libro El arte del color de Johannes Itten (3-20001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3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lgunas observaciones sobre arte y percepción visual de Rudolf Arnheim (3-20004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obre el equilibrio. Otras consideraciones (Clase nª2) (3-20005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 año. Taller de Volumen (forma-espacio) (3-10003-2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experimentación de Volumen (uso de materiales tradicionales y no tradicionales) (3-10003-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2024-06-26T04:44:47Z</dcterms:created>
  <dcterms:modified xsi:type="dcterms:W3CDTF">2024-06-26T04:44:47Z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