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17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971_ca_object_representations_media_47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192_ca_object_representations_media_48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450_ca_object_representations_media_488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1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552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2_196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r. E (CO_0034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Escultura que representa una cabeza de rostro plateado. Realizada con yeso y pintada con esmalte negro y una franja blanca en el centro. Tiene el interior hueco y dos piezas de aluminio en la base con dos orificios para anclar. Se infiere que esta obra corresponde a la escultura Sr. E descrita en la tesis de Cecilia Boisier (1967) y que se rescata la imagen de la cabeza dentro de una caja realizada con “lámina metálica, rejilla, alambres, motor que hace girar lentamente la figura, caja de música interior y aspas rojas.” La imagen de esta obra también se encuentra en la fotografía de Ricardo Bindis “Carlos Ortúzar en su taller” del artículo “La extrema vanguardia en el arte de Chile” (1967), documento disponible en el Archivo Carlos Ortúzar.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2024-06-17T03:38:44Z</dcterms:created>
  <dcterms:modified xsi:type="dcterms:W3CDTF">2024-06-17T03:38:44Z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