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83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540_ca_object_representations_media_8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íntesis Cronológica de carrera (2-1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2024-06-16T23:55:09Z</dcterms:created>
  <dcterms:modified xsi:type="dcterms:W3CDTF">2024-06-16T23:55:09Z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