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372_ca_object_representations_media_26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949_ca_object_representations_media_26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Ercilla (5-2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Mundo (5-20015-c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2024-06-26T05:36:20Z</dcterms:created>
  <dcterms:modified xsi:type="dcterms:W3CDTF">2024-06-26T05:36:20Z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