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presProps" Target="presProps.xml"/>
  <Relationship Id="rId19" Type="http://schemas.openxmlformats.org/officeDocument/2006/relationships/viewProps" Target="viewProps.xml"/>
  <Relationship Id="rId2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9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8336_ca_object_representations_media_158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2372_ca_object_representations_media_260_large9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1194_ca_object_representations_media_261_large10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9626_ca_object_representations_media_264_large11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520_ca_object_representations_media_266_large12.jp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98_ca_object_representations_media_267_large13.jp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949_ca_object_representations_media_268_large14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958_ca_object_representations_media_159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169_ca_object_representations_media_208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792_ca_object_representations_media_209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272_ca_object_representations_media_211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203_ca_object_representations_media_249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4194_ca_object_representations_media_250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260_ca_object_representations_media_251_large8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9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reras del Instituto superior de arte y ciencias sociales. Arcis. 1985 (3-10008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431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vista Ercilla (5-20008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479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Young artists from around the world 1971 (5-20009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145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imer Encuentro Arte-Industria 1980 (5-20011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gundo encuentro arte/industria 1981 (5-20013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6677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gundo Salón Sur Nacional de Arte, Pintura, Grabado (5-20014-c1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vista Mundo (5-20015-c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862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Instituto superior de arte y ciencias sociales. Carrera de Bellas Artes. Talleres Electivos (3-10009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5335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splegable de diseños (4-20002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7242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corte de folleto de diseño (4-20003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62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tálogo Rosalux. Iluminación (4-2000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38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4 chilenos en n.y (5-20001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0480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emio Acero del Pacífico (5-20002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emio Acero del Pacífico (5-20002-c1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145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intura Americana Contemporánea (5-2000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2024-06-26T05:44:57Z</dcterms:created>
  <dcterms:modified xsi:type="dcterms:W3CDTF">2024-06-26T05:44:57Z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