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presProps" Target="presProps.xml"/>
  <Relationship Id="rId36" Type="http://schemas.openxmlformats.org/officeDocument/2006/relationships/viewProps" Target="viewProps.xml"/>
  <Relationship Id="rId3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34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455_ca_object_representations_media_38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069_ca_object_representations_media_566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345_ca_object_representations_media_569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608_ca_object_representations_media_570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944_ca_object_representations_media_572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55_ca_object_representations_media_576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088_ca_object_representations_media_579_large16.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446_ca_object_representations_media_580_large17.jp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4_ca_object_representations_media_583_large18.jp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161_ca_object_representations_media_584_large19.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316_ca_object_representations_media_390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018_ca_object_representations_media_586_large20.jpg"/>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892_ca_object_representations_media_588_large21.jp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014_ca_object_representations_media_590_large22.jpg"/>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884_ca_object_representations_media_593_large23.jpg"/>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02_ca_object_representations_media_594_large24.jpg"/>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661_ca_object_representations_media_596_large25.jpg"/>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481_ca_object_representations_media_598_large26.jpg"/>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695_ca_object_representations_media_600_large27.jpg"/>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672_ca_object_representations_media_602_large28.jpg"/>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770_ca_object_representations_media_604_large29.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180_ca_object_representations_media_394_large3.jpg"/>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535_ca_object_representations_media_606_large30.jpg"/>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22_ca_object_representations_media_608_large31.jpg"/>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549_ca_object_representations_media_613_large32.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79_ca_object_representations_media_553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69_ca_object_representations_media_55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074_ca_object_representations_media_557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595_ca_object_representations_media_558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086_ca_object_representations_media_562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2073_ca_object_representations_media_56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5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241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3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95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4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6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241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8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86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9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14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0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6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622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2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3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145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4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6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7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8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9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0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1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717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i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tiene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2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00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6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8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9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0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2024-06-26T04:46:50Z</dcterms:created>
  <dcterms:modified xsi:type="dcterms:W3CDTF">2024-06-26T04:46:50Z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