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231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4813_ca_object_representations_media_43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406_ca_object_representations_media_44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854_ca_object_representations_media_44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4341_ca_object_representations_media_447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480_ca_object_representations_media_450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819_ca_object_representations_media_454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722_ca_object_representations_media_460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569_ca_object_representations_media_463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471_ca_object_representations_media_680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Anillo cuadrado (CO_0020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Anillo de plata con elemento cuadrado. A la superficie se adhiere un volumen cilíndrico que contiene una pequeña incrustación de madera de ébano. Pertenece al conjunto de piezas de orfebrería desarrolladas por el artista durante su autoexilio en Barcelon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Anillo cilíndrico (CO_0021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Anillo de plata con ensamble de madera de ébano por todo el contorno. Pertenece al conjunto de piezas de orfebrería desarrolladas por el artista durante su autoexilio en Barcelon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gante ovalado con dos líneas (CO_0022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lgante compuesto por el ensamble entre un óvalo de plata y un paralelepípedo de madera de ébano, el que contiene, a la vez, dos incrustaciones lineales de plata. En el centro de la zona superior tiene una pequeña argolla de plata. Pertenece al conjunto de piezas de orfebrería desarrolladas por el artista durante su autoexilio en Barcelon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gante ovalada con tres puntos (CO_0023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lgante ovalado compuesto por el ensamble de dos piezas de plata y una pieza rectangular de madera de ébano ubicada en el centro, cuyo interior contiene tres incrustaciones de plata en forma de puntos. En el centro de la zona superior tiene una pequeña argolla de plata. Pertenece al conjunto de piezas de orfebrería desarrolladas por el artista durante su autoexilio en Barcelon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gante compuesto (CO_0024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lgante compuesto por un círculo de plata y un paralelepípedo ubicado perpendicularmente, el que a la vez se compone de una pieza de plata con ensamble de madera de ébano. Este elemento tiene en su zona superior dos perforaciones. Pertenece al conjunto de piezas de orfebrería desarrolladas por el artista durante su autoexilio en Barcelon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gante circular (CO_0025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lgante de formato circular compuesto por el ensamble de piezas de plata y de madera de ébano ubicadas horizontalmente. En el centro de la zona superior tiene una pequeña argolla de plata. Pertenece al conjunto de piezas de orfebrería desarrolladas por el artista durante su autoexilio en Barcelon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gante rombo (CO_0026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lgante de plata con forma de rombo que contiene una incisión vertical y una argolla en el centro. Pertenece al conjunto de piezas de orfebrería desarrolladas por el artista durante su autoexilio en Barcelon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gante de plata (CO_0027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lgante de plata cuadrangular con perforación. Pertenece al conjunto de piezas de orfebrería desarrolladas por el artista durante su autoexilio en Barcelon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gante de plata (CO_0093_1975 –197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Durante su autoexilio en Barcelona, Carlos Ortúzar recibió distintos encargos que le permitían generar recursos para ganarse la vida. Entre ellos trabajó en piezas de orfebrería que modelaba en cera, enviaba a fundir a un orfebre y luego comercializaba en importantes tiendas de joyas. En estas piezas, Ortúzar integró  materiales como la plata y la madera de ébano a líneas simples de geometrías circulares, ovaladas y cuadradas, aplicando el mismo imaginario geométrico - abstracto que por esos años estaba desarrollando en su obra.;;]]></a:t>
            </a:r>
          </a:p>
        </p:txBody>
      </p:sp>
    </p:spTree>
  </p:cSld>
  <p:clrMapOvr>
    <a:masterClrMapping/>
  </p:clrMapOvr>
</p:sld>
</file>

<file path=ppt/theme/theme1.xml><?xml version="1.0" encoding="utf-8"?>
<a:theme xmlns:a="http://schemas.openxmlformats.org/drawingml/2006/main" name="Theme2">
  <a:themeElements>
    <a:clrScheme name="Theme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9</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2024-06-17T06:47:32Z</dcterms:created>
  <dcterms:modified xsi:type="dcterms:W3CDTF">2024-06-17T06:47:32Z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