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62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7540_ca_object_representations_media_28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288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Análisis de algunas obras cinéticas de Carlos Ortúzar. Giroscopio (6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2024-06-17T02:05:47Z</dcterms:created>
  <dcterms:modified xsi:type="dcterms:W3CDTF">2024-06-17T02:05:47Z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