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7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79_ca_object_representations_media_31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en 3/4 de la  escultura El Cuarto Mundo (6-1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2024-06-17T05:09:35Z</dcterms:created>
  <dcterms:modified xsi:type="dcterms:W3CDTF">2024-06-17T05:09:35Z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