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6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169_ca_object_representations_media_20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792_ca_object_representations_media_20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33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splegable de diseños (4-2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24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diseño (4-200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2024-06-17T04:48:52Z</dcterms:created>
  <dcterms:modified xsi:type="dcterms:W3CDTF">2024-06-17T04:48:52Z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