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presProps" Target="presProps.xml"/>
  <Relationship Id="rId145" Type="http://schemas.openxmlformats.org/officeDocument/2006/relationships/viewProps" Target="viewProps.xml"/>
  <Relationship Id="rId14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2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9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0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0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0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0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0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07.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08.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0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1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1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12.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1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1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1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1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1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2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2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2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2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2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2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2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2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13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13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132.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13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13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135.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13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137.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138.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139.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140.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5.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16.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17.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18.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1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2.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26.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27.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2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2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2.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82.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8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8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8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86.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8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8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8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9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91.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9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9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94.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9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9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9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9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141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2024-06-26T04:25:59Z</dcterms:created>
  <dcterms:modified xsi:type="dcterms:W3CDTF">2024-06-26T04:25:59Z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