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presProps" Target="presProps.xml"/>
  <Relationship Id="rId12" Type="http://schemas.openxmlformats.org/officeDocument/2006/relationships/viewProps" Target="viewProps.xml"/>
  <Relationship Id="rId1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83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375_ca_object_representations_media_288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0712_ca_object_representations_media_289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874_ca_object_representations_media_297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9048_ca_object_representations_media_306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2256_ca_object_representations_media_304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577_ca_object_representations_media_307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4259_ca_object_representations_media_309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0464_ca_object_representations_media_314_large8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09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Registro frontal de pintura abstracta (6-10004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09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obra: Multiple (6-10005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181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escultura acrílico con prismas de color (6-10006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67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escultura lentes de acrílico mas placas de colores (6-10007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385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escultura acrílica con lentes esféricos (6-10008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6196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diagonal del Mural línea Aérea Varig. Santiago. 1970. (6-10009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050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escultura El Cuarto Mundo (6-10011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6003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general de la escultura pública Homenaje a Schneider (6-1001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2024-06-17T05:28:32Z</dcterms:created>
  <dcterms:modified xsi:type="dcterms:W3CDTF">2024-06-17T05:28:32Z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