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47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455_ca_object_representations_media_38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892_ca_object_representations_media_58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014_ca_object_representations_media_590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884_ca_object_representations_media_593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2_ca_object_representations_media_594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661_ca_object_representations_media_596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481_ca_object_representations_media_598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95_ca_object_representations_media_600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672_ca_object_representations_media_602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770_ca_object_representations_media_604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35_ca_object_representations_media_606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22_ca_object_representations_media_608_large20.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048_ca_object_representations_media_610_large21.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549_ca_object_representations_media_613_large2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79_ca_object_representations_media_55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69_ca_object_representations_media_55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074_ca_object_representations_media_55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595_ca_object_representations_media_55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086_ca_object_representations_media_56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073_ca_object_representations_media_564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018_ca_object_representations_media_58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5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3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145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4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6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7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8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9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0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1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4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HORIZONTAL. Obra que pertenece al conjunto de serigrafías realizadas para el Chase Manhattan Bank, en 1986. Esta serie póstuma reproduce algunas de las pinturas realizadas en 1985, en las que el artista evoca la experiencia del paisaje en sus últimas vacaciones en el sur de Chi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622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2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2024-06-26T05:08:19Z</dcterms:created>
  <dcterms:modified xsi:type="dcterms:W3CDTF">2024-06-26T05:08:19Z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