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709_ca_object_representations_media_6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094_1983 –198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n su estancia en Barcelona, Ortúzar desarrolló un conjunto de composiciones escultóricas a pequeña escala en base a módulos de prismas de sección triangular equilátera y tetraedros, conformando su serie denominada Prismas. Con estas maquetas Ortúzar estudió el desarrollo del volumen en el espacio, fotografiándolas junto a una pequeña figura humana de cartón que le permitía confrontar estos volúmenes al paisaje y proyectarlos a escala monumental. Su condición modular le permitió transportarlas a su retorno a Chile, y exponerlas en Galería Época en 1969. Durante los 80, algunas de éstas fueron traducidas a esculturas de mayor formato, como es el caso de este conjunto, de medidas variables, formó parte de un proyecto inconcluso para la realización de un monumento a Salvador Allende encargado por María Inés Solimano.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2024-06-26T04:30:14Z</dcterms:created>
  <dcterms:modified xsi:type="dcterms:W3CDTF">2024-06-26T04:30:14Z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