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32_ca_object_representations_media_20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728_ca_object_representations_media_20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notaciones numéricas y garabatos geométricos sobre papel mantequilla (4-100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notación y garabatos escritos sobre papel mantequilla de borde circular (4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2024-06-17T04:35:55Z</dcterms:created>
  <dcterms:modified xsi:type="dcterms:W3CDTF">2024-06-17T04:35:55Z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