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29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278_ca_object_representations_media_27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596_ca_object_representations_media_280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027_ca_object_representations_media_283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148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mprobante del artista (6-3000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mprobante del artista (6-3000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33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oleta de servicios (6-3000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2024-06-26T04:38:15Z</dcterms:created>
  <dcterms:modified xsi:type="dcterms:W3CDTF">2024-06-26T04:38:15Z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