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02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05_ca_object_representations_media_7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5_ca_object_representations_media_17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40_ca_object_representations_media_286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38_ca_object_representations_media_287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592_ca_object_representations_media_274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550_ca_object_representations_media_278_large25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Magdalena Correa a Carlos Ortúzar (1-1000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lanes y programas. Carrera: Arquitectura (3-10022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álisis de algunas obras cinéticas de Carlos Ortúzar. Giroscopio (6-1000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perpendicular de Escultura Cívica (6-1000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emoria explicativa (6-20003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rato de arrendamiento de servicios materiales (6-30001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2024-06-17T00:26:58Z</dcterms:created>
  <dcterms:modified xsi:type="dcterms:W3CDTF">2024-06-17T00:26:58Z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