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39637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540_ca_object_representations_media_87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169_ca_object_representations_media_102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579_ca_object_representations_media_103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868_ca_object_representations_media_104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742_ca_object_representations_media_105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537_ca_object_representations_media_101_large1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491_ca_object_representations_media_88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021_ca_object_representations_media_89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692_ca_object_representations_media_90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4_ca_object_representations_media_91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684_ca_object_representations_media_92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254_ca_object_representations_media_93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855_ca_object_representations_media_94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25_ca_object_representations_media_95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íntesis Cronológica de carrera (2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10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11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paisaje. Obras recientes de Carlos Ortúzar (2-10012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0-1981 (2-10013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1-1981 (2-10014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nología de carrera 1960-1981 (2-1000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a de las principales exposiciones, bienales internacionales y obras de integración cívica desde 1960. Borrador (2-1000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a de las principales exposiciones, bienales internacionales y obras de integración cívica desde 1960 (2-1000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09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de carrera 1960-1989 (2-1000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urriculum Profesional (2-1000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rrador definitivo de síntesis de carrera (2-1000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paisaje. Obras recientes de Carlos Ortúzar (2-10008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0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2024-06-26T05:35:05Z</dcterms:created>
  <dcterms:modified xsi:type="dcterms:W3CDTF">2024-06-26T05:35:05Z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