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85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649_ca_object_representations_media_66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polo (CO_0087_1966 –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2024-06-17T02:44:52Z</dcterms:created>
  <dcterms:modified xsi:type="dcterms:W3CDTF">2024-06-17T02:44:52Z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