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32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971_ca_object_representations_media_47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271_ca_object_representations_media_485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31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66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33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2024-06-26T04:43:13Z</dcterms:created>
  <dcterms:modified xsi:type="dcterms:W3CDTF">2024-06-26T04:43:13Z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