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85_ca_object_representations_media_62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838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ersonaje del Choapa III (CO_0099_196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
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2024-06-17T06:21:21Z</dcterms:created>
  <dcterms:modified xsi:type="dcterms:W3CDTF">2024-06-17T06:21:21Z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