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775_ca_object_representations_media_3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90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ultiple (CO_000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rado de cartulina negra en cuyo interior se ubican pegados 16 cuadrados alternados en colores verde y azul, de 7,6 cm. cada uno. Al interior de cada cuadrado se ubica un círculo de 5,1 cm. de diámetro realizado con plástico metalizado. Boceto de obra Múltiple.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2024-06-17T06:18:07Z</dcterms:created>
  <dcterms:modified xsi:type="dcterms:W3CDTF">2024-06-17T06:18:07Z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