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5978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018_ca_object_representations_media_586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892_ca_object_representations_media_588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014_ca_object_representations_media_590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23.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24.jpg"/>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25.jpg"/>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26.jpg"/>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27.jpg"/>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28.jpg"/>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29.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30.jpg"/>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31.jpg"/>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3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79_ca_object_representations_media_55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69_ca_object_representations_media_55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074_ca_object_representations_media_55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595_ca_object_representations_media_558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86_ca_object_representations_media_562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073_ca_object_representations_media_56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62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2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3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14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4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2024-06-16T23:46:41Z</dcterms:created>
  <dcterms:modified xsi:type="dcterms:W3CDTF">2024-06-16T23:46:41Z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