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32_ca_object_representations_media_21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00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lamparas de diseño (4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2024-06-26T04:23:12Z</dcterms:created>
  <dcterms:modified xsi:type="dcterms:W3CDTF">2024-06-26T04:23:12Z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