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59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882_ca_object_representations_media_643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702_ca_object_representations_media_656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522_ca_object_representations_media_657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084_ca_object_representations_media_649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741_ca_object_representations_media_654_large13.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395_ca_object_representations_media_64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366_ca_object_representations_media_66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457_ca_object_representations_media_64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5439_ca_object_representations_media_659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846_ca_object_representations_media_660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466_ca_object_representations_media_650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77_ca_object_representations_media_651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201_ca_object_representations_media_653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764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cú (CO_0102_196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8481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6103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abeza (CO_01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6765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ulahuen II (CO_0113_196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814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114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79.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16097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ersonaje del Choapa II (CO_0103_196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ntelauquen II (CO_0104_196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05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19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06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cado (CO_010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28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0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intura N° 22 (CO_0109_197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gris, verde, rojo, blanco. En el año 1969 un grupo de estas obras fueron enviadas por el artista a Chile para una exposició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ndetificado (CO_0110_197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azul, amarillo. En el año 1969 un grupo de estas obras fueron enviadas por el artista a Chile para una exposición.
;;]]></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2024-06-17T02:00:39Z</dcterms:created>
  <dcterms:modified xsi:type="dcterms:W3CDTF">2024-06-17T02:00:39Z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