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761641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11254_ca_object_representations_media_93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0955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Borrador definitivo de síntesis de carrera (2-10007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2">
  <a:themeElements>
    <a:clrScheme name="Theme5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2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2024-06-17T04:55:46Z</dcterms:created>
  <dcterms:modified xsi:type="dcterms:W3CDTF">2024-06-17T04:55:46Z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