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9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467_ca_object_representations_media_35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imer Año. Taller forma-color (3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2024-06-26T04:55:25Z</dcterms:created>
  <dcterms:modified xsi:type="dcterms:W3CDTF">2024-06-26T04:55:25Z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