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0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464_ca_object_representations_media_314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875_ca_object_representations_media_341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290_ca_object_representations_media_342_large1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926_ca_object_representations_media_31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950_ca_object_representations_media_321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491_ca_object_representations_media_322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606_ca_object_representations_media_335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46_ca_object_representations_media_337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731_ca_object_representations_media_338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840_ca_object_representations_media_339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093_ca_object_representations_media_340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00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general de la escultura pública Homenaje a Schneider (6-10014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de escultura en base a prima triangular (6-10038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maqueta en base a prisma triangular (6-1003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escultura "Shell". 1980 (6-1001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38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"Paralelas" (6-10019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38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"Prismas" (6-10020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t de fotografías frontales de maquetas escultóricas de prismas (6-10033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76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de maquetas de prismas triangulares (6-10034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86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cenital de maqueta de prismas triangulares (6-10035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67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basada en prismas triangulares (6-10036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en base a prismas triangulares (6-1003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2024-06-17T03:18:44Z</dcterms:created>
  <dcterms:modified xsi:type="dcterms:W3CDTF">2024-06-17T03:18:44Z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