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2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16_ca_object_representations_media_7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016_ca_object_representations_media_7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202_ca_object_representations_media_81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Elida Román a Carlos Ortúzar (1-1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Luz María Llona a Carlos Ortúzar (1-1000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Raúl García a Carlos Ortúzar (1-100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2024-06-17T06:29:49Z</dcterms:created>
  <dcterms:modified xsi:type="dcterms:W3CDTF">2024-06-17T06:29:49Z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