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80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16_ca_object_representations_media_7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9705_ca_object_representations_media_74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036_ca_object_representations_media_7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0823_ca_object_representations_media_76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43_ca_object_representations_media_79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054_ca_object_representations_media_80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3202_ca_object_representations_media_81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76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Elida Román a Carlos Ortúzar (1-1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Magdalena Correa a Carlos Ortúzar (1-1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án Domínguez y Federico Assler a Carlos Ortúzar (1-1000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19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German Domínguez y Federico Assler a Carlos Ortúzar (1-1000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Jorge Páez a Carlos Ortúzar (1-1000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66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Donald Goodall a Carlos Ortúzar (1-10008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24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Raúl García a Carlos Ortúzar (1-100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2024-06-17T05:23:42Z</dcterms:created>
  <dcterms:modified xsi:type="dcterms:W3CDTF">2024-06-17T05:23:42Z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