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4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359_ca_object_representations_media_26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592_ca_object_representations_media_27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9997_ca_object_representations_media_27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58_ca_object_representations_media_277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47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List of photographies (6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emoria explicativa (6-2000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386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intac. Multiple. Sculpture. Material necesario para una escultura (6-2000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scripción escultura cuatro primas (titulo tentativo) (6-2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2024-06-26T04:46:52Z</dcterms:created>
  <dcterms:modified xsi:type="dcterms:W3CDTF">2024-06-26T04:46:52Z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