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69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359_ca_object_representations_media_26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2592_ca_object_representations_media_274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9997_ca_object_representations_media_275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5158_ca_object_representations_media_277_large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479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List of photographies (6-2000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669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Memoria explicativa (6-20003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386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intac. Multiple. Sculpture. Material necesario para una escultura (6-20004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24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scripción escultura cuatro primas (titulo tentativo) (6-2000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2024-06-17T05:04:03Z</dcterms:created>
  <dcterms:modified xsi:type="dcterms:W3CDTF">2024-06-17T05:04:03Z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