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13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514_ca_object_representations_media_364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608_ca_object_representations_media_728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685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Grabados de gran jerarquía en el II Salón Sur de Arte (5-10010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7623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halana (CO_0147_196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ieza que forma parte del conjunto de obras denominadas Matéricas, que corresponde a una producción de carácter informalista desarrollada entre fines del 50 e inicios de los 60, caracterizada por pinturas realizadas al óleo en tonos generalmente ocres, grises y rojizos producidas sobre relieves de resina y/o yeso que se fijan a un soporte de madera. Esta producción se inspiró en una serie de investigaciones iconográficas sobre las culturas originarias de Chile y se expuso entre 1965 - 1967 en importantes galerías de Nueva York. 
;;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2024-06-17T06:18:01Z</dcterms:created>
  <dcterms:modified xsi:type="dcterms:W3CDTF">2024-06-17T06:18:01Z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