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203_ca_object_representations_media_24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4194_ca_object_representations_media_25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260_ca_object_representations_media_251_large3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483_ca_object_representations_media_252_large4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871_ca_object_representations_media_256_large5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690_ca_object_representations_media_262_large6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094_ca_object_representations_media_265_large7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520_ca_object_representations_media_266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387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4 chilenos en n.y (5-20001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048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-c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ntura Americana Contemporánea (5-20003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145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view... two chilean artist (5-20004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6767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view... 7 chilean artist (5-20005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5240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Exposición de pintura al aire libre. Certamen Terracota (5-20010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8859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La escultura en el espacio urbano (5-20012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encuentro arte/industria 1981 (5-2001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2024-06-26T04:47:13Z</dcterms:created>
  <dcterms:modified xsi:type="dcterms:W3CDTF">2024-06-26T04:47:13Z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