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31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0712_ca_object_representations_media_2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9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: Multiple (6-1000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2024-06-17T01:14:39Z</dcterms:created>
  <dcterms:modified xsi:type="dcterms:W3CDTF">2024-06-17T01:14:39Z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