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1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550_ca_object_representations_media_27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241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ntrato de arrendamiento de servicios materiales (6-3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2024-06-16T21:55:34Z</dcterms:created>
  <dcterms:modified xsi:type="dcterms:W3CDTF">2024-06-16T21:55:34Z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