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550_ca_object_representations_media_27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78_ca_object_representations_media_27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96_ca_object_representations_media_28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74_ca_object_representations_media_28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80_ca_object_representations_media_284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241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ntrato de arrendamiento de servicios materiales (6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24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1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 egreso (6-3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2024-06-26T05:34:48Z</dcterms:created>
  <dcterms:modified xsi:type="dcterms:W3CDTF">2024-06-26T05:34:48Z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