
<file path=[Content_Types].xml><?xml version="1.0" encoding="utf-8"?>
<Types xmlns="http://schemas.openxmlformats.org/package/2006/content-types">
  <Default Extension="rels" ContentType="application/vnd.openxmlformats-package.relationships+xml"/>
  <Default Extension="xml" ContentType="application/xml"/>
  <Override PartName="/ppt/presentation.xml" ContentType="application/vnd.openxmlformats-officedocument.presentationml.presentation.main+xml"/>
  <Override PartName="/ppt/presProps.xml" ContentType="application/vnd.openxmlformats-officedocument.presentationml.presProps+xml"/>
  <Override PartName="/ppt/tableStyles.xml" ContentType="application/vnd.openxmlformats-officedocument.presentationml.tableStyles+xml"/>
  <Override PartName="/ppt/viewProps.xml" ContentType="application/vnd.openxmlformats-officedocument.presentationml.viewProps+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slideMasters/slideMaster1.xml" ContentType="application/vnd.openxmlformats-officedocument.presentationml.slideMaster+xml"/>
  <Override PartName="/ppt/theme/theme1.xml" ContentType="application/vnd.openxmlformats-officedocument.theme+xml"/>
  <Override PartName="/ppt/slideLayouts/slideLayout1.xml" ContentType="application/vnd.openxmlformats-officedocument.presentationml.slideLayout+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slides/slide193.xml" ContentType="application/vnd.openxmlformats-officedocument.presentationml.slide+xml"/>
  <Override PartName="/ppt/slides/slide194.xml" ContentType="application/vnd.openxmlformats-officedocument.presentationml.slide+xml"/>
  <Override PartName="/ppt/slides/slide195.xml" ContentType="application/vnd.openxmlformats-officedocument.presentationml.slide+xml"/>
  <Override PartName="/ppt/slides/slide196.xml" ContentType="application/vnd.openxmlformats-officedocument.presentationml.slide+xml"/>
  <Override PartName="/ppt/slides/slide197.xml" ContentType="application/vnd.openxmlformats-officedocument.presentationml.slide+xml"/>
  <Override PartName="/ppt/slides/slide198.xml" ContentType="application/vnd.openxmlformats-officedocument.presentationml.slide+xml"/>
  <Override PartName="/ppt/slides/slide199.xml" ContentType="application/vnd.openxmlformats-officedocument.presentationml.slide+xml"/>
  <Override PartName="/ppt/slides/slide200.xml" ContentType="application/vnd.openxmlformats-officedocument.presentationml.slide+xml"/>
  <Override PartName="/ppt/slides/slide201.xml" ContentType="application/vnd.openxmlformats-officedocument.presentationml.slide+xml"/>
  <Override PartName="/ppt/slides/slide202.xml" ContentType="application/vnd.openxmlformats-officedocument.presentationml.slide+xml"/>
  <Override PartName="/ppt/slides/slide203.xml" ContentType="application/vnd.openxmlformats-officedocument.presentationml.slide+xml"/>
  <Override PartName="/ppt/slides/slide204.xml" ContentType="application/vnd.openxmlformats-officedocument.presentationml.slide+xml"/>
  <Override PartName="/ppt/slides/slide205.xml" ContentType="application/vnd.openxmlformats-officedocument.presentationml.slide+xml"/>
  <Override PartName="/ppt/slides/slide206.xml" ContentType="application/vnd.openxmlformats-officedocument.presentationml.slide+xml"/>
  <Override PartName="/ppt/slides/slide207.xml" ContentType="application/vnd.openxmlformats-officedocument.presentationml.slide+xml"/>
  <Override PartName="/ppt/slides/slide208.xml" ContentType="application/vnd.openxmlformats-officedocument.presentationml.slide+xml"/>
  <Override PartName="/ppt/slides/slide209.xml" ContentType="application/vnd.openxmlformats-officedocument.presentationml.slide+xml"/>
  <Override PartName="/ppt/slides/slide210.xml" ContentType="application/vnd.openxmlformats-officedocument.presentationml.slide+xml"/>
  <Override PartName="/ppt/slides/slide211.xml" ContentType="application/vnd.openxmlformats-officedocument.presentationml.slide+xml"/>
  <Override PartName="/ppt/slides/slide212.xml" ContentType="application/vnd.openxmlformats-officedocument.presentationml.slide+xml"/>
  <Override PartName="/ppt/slides/slide213.xml" ContentType="application/vnd.openxmlformats-officedocument.presentationml.slide+xml"/>
  <Override PartName="/ppt/slides/slide214.xml" ContentType="application/vnd.openxmlformats-officedocument.presentationml.slide+xml"/>
  <Override PartName="/ppt/slides/slide215.xml" ContentType="application/vnd.openxmlformats-officedocument.presentationml.slide+xml"/>
  <Override PartName="/ppt/slides/slide216.xml" ContentType="application/vnd.openxmlformats-officedocument.presentationml.slide+xml"/>
  <Override PartName="/ppt/slides/slide217.xml" ContentType="application/vnd.openxmlformats-officedocument.presentationml.slide+xml"/>
  <Override PartName="/ppt/slides/slide218.xml" ContentType="application/vnd.openxmlformats-officedocument.presentationml.slide+xml"/>
  <Override PartName="/ppt/slides/slide219.xml" ContentType="application/vnd.openxmlformats-officedocument.presentationml.slide+xml"/>
  <Override PartName="/ppt/slides/slide220.xml" ContentType="application/vnd.openxmlformats-officedocument.presentationml.slide+xml"/>
  <Override PartName="/ppt/slides/slide221.xml" ContentType="application/vnd.openxmlformats-officedocument.presentationml.slide+xml"/>
  <Override PartName="/ppt/slides/slide222.xml" ContentType="application/vnd.openxmlformats-officedocument.presentationml.slide+xml"/>
  <Override PartName="/ppt/slides/slide223.xml" ContentType="application/vnd.openxmlformats-officedocument.presentationml.slide+xml"/>
  <Override PartName="/ppt/slides/slide224.xml" ContentType="application/vnd.openxmlformats-officedocument.presentationml.slide+xml"/>
  <Override PartName="/ppt/slides/slide225.xml" ContentType="application/vnd.openxmlformats-officedocument.presentationml.slide+xml"/>
  <Override PartName="/ppt/slides/slide226.xml" ContentType="application/vnd.openxmlformats-officedocument.presentationml.slide+xml"/>
  <Override PartName="/ppt/slides/slide227.xml" ContentType="application/vnd.openxmlformats-officedocument.presentationml.slide+xml"/>
  <Override PartName="/ppt/slides/slide228.xml" ContentType="application/vnd.openxmlformats-officedocument.presentationml.slide+xml"/>
  <Override PartName="/ppt/slides/slide229.xml" ContentType="application/vnd.openxmlformats-officedocument.presentationml.slide+xml"/>
  <Override PartName="/ppt/slides/slide230.xml" ContentType="application/vnd.openxmlformats-officedocument.presentationml.slide+xml"/>
  <Override PartName="/ppt/slides/slide231.xml" ContentType="application/vnd.openxmlformats-officedocument.presentationml.slide+xml"/>
  <Override PartName="/ppt/slides/slide232.xml" ContentType="application/vnd.openxmlformats-officedocument.presentationml.slide+xml"/>
  <Override PartName="/ppt/slides/slide233.xml" ContentType="application/vnd.openxmlformats-officedocument.presentationml.slide+xml"/>
  <Override PartName="/ppt/slides/slide234.xml" ContentType="application/vnd.openxmlformats-officedocument.presentationml.slide+xml"/>
  <Override PartName="/ppt/slides/slide235.xml" ContentType="application/vnd.openxmlformats-officedocument.presentationml.slide+xml"/>
  <Override PartName="/ppt/slides/slide236.xml" ContentType="application/vnd.openxmlformats-officedocument.presentationml.slide+xml"/>
  <Override PartName="/ppt/slides/slide237.xml" ContentType="application/vnd.openxmlformats-officedocument.presentationml.slide+xml"/>
  <Override PartName="/ppt/slides/slide238.xml" ContentType="application/vnd.openxmlformats-officedocument.presentationml.slide+xml"/>
  <Override PartName="/ppt/slides/slide239.xml" ContentType="application/vnd.openxmlformats-officedocument.presentationml.slide+xml"/>
  <Override PartName="/ppt/slides/slide240.xml" ContentType="application/vnd.openxmlformats-officedocument.presentationml.slide+xml"/>
  <Override PartName="/ppt/slides/slide241.xml" ContentType="application/vnd.openxmlformats-officedocument.presentationml.slide+xml"/>
  <Override PartName="/ppt/slides/slide242.xml" ContentType="application/vnd.openxmlformats-officedocument.presentationml.slide+xml"/>
  <Override PartName="/ppt/slides/slide243.xml" ContentType="application/vnd.openxmlformats-officedocument.presentationml.slide+xml"/>
  <Override PartName="/ppt/slides/slide244.xml" ContentType="application/vnd.openxmlformats-officedocument.presentationml.slide+xml"/>
  <Override PartName="/ppt/slides/slide245.xml" ContentType="application/vnd.openxmlformats-officedocument.presentationml.slide+xml"/>
  <Override PartName="/ppt/slides/slide246.xml" ContentType="application/vnd.openxmlformats-officedocument.presentationml.slide+xml"/>
  <Override PartName="/ppt/slides/slide247.xml" ContentType="application/vnd.openxmlformats-officedocument.presentationml.slide+xml"/>
  <Override PartName="/ppt/slides/slide248.xml" ContentType="application/vnd.openxmlformats-officedocument.presentationml.slide+xml"/>
  <Override PartName="/ppt/slides/slide249.xml" ContentType="application/vnd.openxmlformats-officedocument.presentationml.slide+xml"/>
  <Override PartName="/ppt/slides/slide250.xml" ContentType="application/vnd.openxmlformats-officedocument.presentationml.slide+xml"/>
  <Override PartName="/ppt/slides/slide251.xml" ContentType="application/vnd.openxmlformats-officedocument.presentationml.slide+xml"/>
  <Override PartName="/ppt/slides/slide252.xml" ContentType="application/vnd.openxmlformats-officedocument.presentationml.slide+xml"/>
  <Override PartName="/ppt/slides/slide253.xml" ContentType="application/vnd.openxmlformats-officedocument.presentationml.slide+xml"/>
  <Override PartName="/ppt/slides/slide254.xml" ContentType="application/vnd.openxmlformats-officedocument.presentationml.slide+xml"/>
  <Override PartName="/ppt/slides/slide255.xml" ContentType="application/vnd.openxmlformats-officedocument.presentationml.slide+xml"/>
  <Override PartName="/ppt/slides/slide256.xml" ContentType="application/vnd.openxmlformats-officedocument.presentationml.slide+xml"/>
  <Override PartName="/ppt/slides/slide257.xml" ContentType="application/vnd.openxmlformats-officedocument.presentationml.slide+xml"/>
  <Override PartName="/ppt/slides/slide258.xml" ContentType="application/vnd.openxmlformats-officedocument.presentationml.slide+xml"/>
  <Override PartName="/ppt/slides/slide259.xml" ContentType="application/vnd.openxmlformats-officedocument.presentationml.slide+xml"/>
  <Override PartName="/ppt/slides/slide260.xml" ContentType="application/vnd.openxmlformats-officedocument.presentationml.slide+xml"/>
  <Override PartName="/ppt/slides/slide261.xml" ContentType="application/vnd.openxmlformats-officedocument.presentationml.slide+xml"/>
  <Override PartName="/ppt/slides/slide262.xml" ContentType="application/vnd.openxmlformats-officedocument.presentationml.slide+xml"/>
  <Override PartName="/ppt/slides/slide263.xml" ContentType="application/vnd.openxmlformats-officedocument.presentationml.slide+xml"/>
  <Override PartName="/ppt/slides/slide264.xml" ContentType="application/vnd.openxmlformats-officedocument.presentationml.slide+xml"/>
  <Override PartName="/ppt/slides/slide265.xml" ContentType="application/vnd.openxmlformats-officedocument.presentationml.slide+xml"/>
  <Override PartName="/ppt/slides/slide266.xml" ContentType="application/vnd.openxmlformats-officedocument.presentationml.slide+xml"/>
  <Override PartName="/ppt/slides/slide267.xml" ContentType="application/vnd.openxmlformats-officedocument.presentationml.slide+xml"/>
  <Override PartName="/ppt/slides/slide268.xml" ContentType="application/vnd.openxmlformats-officedocument.presentationml.slide+xml"/>
  <Override PartName="/ppt/slides/slide269.xml" ContentType="application/vnd.openxmlformats-officedocument.presentationml.slide+xml"/>
  <Override PartName="/ppt/slides/slide270.xml" ContentType="application/vnd.openxmlformats-officedocument.presentationml.slide+xml"/>
  <Override PartName="/ppt/slides/slide271.xml" ContentType="application/vnd.openxmlformats-officedocument.presentationml.slide+xml"/>
  <Override PartName="/ppt/slides/slide272.xml" ContentType="application/vnd.openxmlformats-officedocument.presentationml.slide+xml"/>
  <Override PartName="/ppt/slides/slide273.xml" ContentType="application/vnd.openxmlformats-officedocument.presentationml.slide+xml"/>
  <Override PartName="/ppt/slides/slide274.xml" ContentType="application/vnd.openxmlformats-officedocument.presentationml.slide+xml"/>
  <Override PartName="/ppt/slides/slide275.xml" ContentType="application/vnd.openxmlformats-officedocument.presentationml.slide+xml"/>
  <Override PartName="/ppt/slides/slide276.xml" ContentType="application/vnd.openxmlformats-officedocument.presentationml.slide+xml"/>
  <Override PartName="/ppt/slides/slide277.xml" ContentType="application/vnd.openxmlformats-officedocument.presentationml.slide+xml"/>
  <Override PartName="/ppt/slides/slide278.xml" ContentType="application/vnd.openxmlformats-officedocument.presentationml.slide+xml"/>
  <Override PartName="/ppt/slides/slide279.xml" ContentType="application/vnd.openxmlformats-officedocument.presentationml.slide+xml"/>
  <Override PartName="/ppt/slides/slide280.xml" ContentType="application/vnd.openxmlformats-officedocument.presentationml.slide+xml"/>
  <Override PartName="/ppt/slides/slide281.xml" ContentType="application/vnd.openxmlformats-officedocument.presentationml.slide+xml"/>
  <Override PartName="/ppt/slides/slide282.xml" ContentType="application/vnd.openxmlformats-officedocument.presentationml.slide+xml"/>
  <Override PartName="/ppt/slides/slide283.xml" ContentType="application/vnd.openxmlformats-officedocument.presentationml.slide+xml"/>
  <Override PartName="/ppt/slides/slide284.xml" ContentType="application/vnd.openxmlformats-officedocument.presentationml.slide+xml"/>
  <Override PartName="/ppt/slides/slide285.xml" ContentType="application/vnd.openxmlformats-officedocument.presentationml.slide+xml"/>
  <Override PartName="/ppt/slides/slide286.xml" ContentType="application/vnd.openxmlformats-officedocument.presentationml.slide+xml"/>
  <Override PartName="/ppt/slides/slide287.xml" ContentType="application/vnd.openxmlformats-officedocument.presentationml.slide+xml"/>
  <Override PartName="/ppt/slides/slide288.xml" ContentType="application/vnd.openxmlformats-officedocument.presentationml.slide+xml"/>
  <Override PartName="/ppt/slides/slide289.xml" ContentType="application/vnd.openxmlformats-officedocument.presentationml.slide+xml"/>
  <Override PartName="/ppt/slides/slide290.xml" ContentType="application/vnd.openxmlformats-officedocument.presentationml.slide+xml"/>
  <Override PartName="/ppt/slides/slide291.xml" ContentType="application/vnd.openxmlformats-officedocument.presentationml.slide+xml"/>
  <Override PartName="/ppt/slides/slide292.xml" ContentType="application/vnd.openxmlformats-officedocument.presentationml.slide+xml"/>
  <Override PartName="/ppt/slides/slide293.xml" ContentType="application/vnd.openxmlformats-officedocument.presentationml.slide+xml"/>
  <Override PartName="/ppt/slides/slide294.xml" ContentType="application/vnd.openxmlformats-officedocument.presentationml.slide+xml"/>
  <Override PartName="/ppt/slides/slide295.xml" ContentType="application/vnd.openxmlformats-officedocument.presentationml.slide+xml"/>
  <Override PartName="/ppt/slides/slide296.xml" ContentType="application/vnd.openxmlformats-officedocument.presentationml.slide+xml"/>
  <Override PartName="/ppt/slides/slide297.xml" ContentType="application/vnd.openxmlformats-officedocument.presentationml.slide+xml"/>
  <Override PartName="/ppt/slides/slide298.xml" ContentType="application/vnd.openxmlformats-officedocument.presentationml.slide+xml"/>
  <Override PartName="/ppt/slides/slide299.xml" ContentType="application/vnd.openxmlformats-officedocument.presentationml.slide+xml"/>
  <Override PartName="/ppt/slides/slide300.xml" ContentType="application/vnd.openxmlformats-officedocument.presentationml.slide+xml"/>
  <Override PartName="/ppt/slides/slide301.xml" ContentType="application/vnd.openxmlformats-officedocument.presentationml.slide+xml"/>
  <Override PartName="/ppt/slides/slide302.xml" ContentType="application/vnd.openxmlformats-officedocument.presentationml.slide+xml"/>
  <Override PartName="/ppt/slides/slide303.xml" ContentType="application/vnd.openxmlformats-officedocument.presentationml.slide+xml"/>
  <Override PartName="/ppt/slides/slide304.xml" ContentType="application/vnd.openxmlformats-officedocument.presentationml.slide+xml"/>
  <Override PartName="/ppt/slides/slide305.xml" ContentType="application/vnd.openxmlformats-officedocument.presentationml.slide+xml"/>
  <Override PartName="/ppt/slides/slide306.xml" ContentType="application/vnd.openxmlformats-officedocument.presentationml.slide+xml"/>
  <Override PartName="/ppt/slides/slide307.xml" ContentType="application/vnd.openxmlformats-officedocument.presentationml.slide+xml"/>
  <Override PartName="/ppt/slides/slide308.xml" ContentType="application/vnd.openxmlformats-officedocument.presentationml.slide+xml"/>
  <Override PartName="/ppt/slides/slide309.xml" ContentType="application/vnd.openxmlformats-officedocument.presentationml.slide+xml"/>
  <Override PartName="/ppt/slides/slide310.xml" ContentType="application/vnd.openxmlformats-officedocument.presentationml.slide+xml"/>
  <Override PartName="/ppt/slides/slide311.xml" ContentType="application/vnd.openxmlformats-officedocument.presentationml.slide+xml"/>
  <Override PartName="/ppt/slides/slide312.xml" ContentType="application/vnd.openxmlformats-officedocument.presentationml.slide+xml"/>
  <Override PartName="/ppt/slides/slide313.xml" ContentType="application/vnd.openxmlformats-officedocument.presentationml.slide+xml"/>
  <Override PartName="/ppt/slides/slide314.xml" ContentType="application/vnd.openxmlformats-officedocument.presentationml.slide+xml"/>
  <Override PartName="/ppt/slides/slide315.xml" ContentType="application/vnd.openxmlformats-officedocument.presentationml.slide+xml"/>
  <Override PartName="/ppt/slides/slide316.xml" ContentType="application/vnd.openxmlformats-officedocument.presentationml.slide+xml"/>
  <Override PartName="/ppt/slides/slide317.xml" ContentType="application/vnd.openxmlformats-officedocument.presentationml.slide+xml"/>
  <Override PartName="/ppt/slides/slide318.xml" ContentType="application/vnd.openxmlformats-officedocument.presentationml.slide+xml"/>
  <Override PartName="/ppt/slides/slide319.xml" ContentType="application/vnd.openxmlformats-officedocument.presentationml.slide+xml"/>
  <Override PartName="/ppt/slides/slide320.xml" ContentType="application/vnd.openxmlformats-officedocument.presentationml.slide+xml"/>
  <Override PartName="/ppt/slides/slide321.xml" ContentType="application/vnd.openxmlformats-officedocument.presentationml.slide+xml"/>
  <Override PartName="/ppt/slides/slide322.xml" ContentType="application/vnd.openxmlformats-officedocument.presentationml.slide+xml"/>
  <Default Extension="gif" ContentType="image/gif"/>
  <Default Extension="jpg" ContentType="image/jpeg"/>
  <Default Extension="jpeg" ContentType="image/jpeg"/>
  <Default Extension="png" ContentType="image/png"/>
  <Default Extension="xlsx" ContentType="application/vnd.openxmlformats-officedocument.spreadsheetml.sheet"/>
</Types>
</file>

<file path=_rels/.rels><?xml version="1.0" encoding="UTF-8" standalone="yes"?>
<Relationships xmlns="http://schemas.openxmlformats.org/package/2006/relationships">
  <Relationship Id="rId1" Type="http://schemas.openxmlformats.org/officeDocument/2006/relationships/officeDocument" Target="ppt/presentation.xml"/>
  <Relationship Id="rId2" Type="http://schemas.openxmlformats.org/package/2006/relationships/metadata/core-properties" Target="docProps/core.xml"/>
  <Relationship Id="rId3" Type="http://schemas.openxmlformats.org/officeDocument/2006/relationships/extended-properties" Target="docProps/app.xml"/>
  <Relationship Id="rId4" Type="http://schemas.openxmlformats.org/officeDocument/2006/relationships/custom-properties" Target="docProps/custom.xml"/>
</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sldIdLst>
    <p:sldId id="256" r:id="rId3"/>
    <p:sldId id="257" r:id="rId4"/>
    <p:sldId id="258" r:id="rId5"/>
    <p:sldId id="259" r:id="rId6"/>
    <p:sldId id="260" r:id="rId7"/>
    <p:sldId id="261" r:id="rId8"/>
    <p:sldId id="262" r:id="rId9"/>
    <p:sldId id="263" r:id="rId10"/>
    <p:sldId id="264" r:id="rId11"/>
    <p:sldId id="265" r:id="rId12"/>
    <p:sldId id="266" r:id="rId13"/>
    <p:sldId id="267" r:id="rId14"/>
    <p:sldId id="268" r:id="rId15"/>
    <p:sldId id="269" r:id="rId16"/>
    <p:sldId id="270" r:id="rId17"/>
    <p:sldId id="271" r:id="rId18"/>
    <p:sldId id="272" r:id="rId19"/>
    <p:sldId id="273" r:id="rId20"/>
    <p:sldId id="274" r:id="rId21"/>
    <p:sldId id="275" r:id="rId22"/>
    <p:sldId id="276" r:id="rId23"/>
    <p:sldId id="277" r:id="rId24"/>
    <p:sldId id="278" r:id="rId25"/>
    <p:sldId id="279" r:id="rId26"/>
    <p:sldId id="280" r:id="rId27"/>
    <p:sldId id="281" r:id="rId28"/>
    <p:sldId id="282" r:id="rId29"/>
    <p:sldId id="283" r:id="rId30"/>
    <p:sldId id="284" r:id="rId31"/>
    <p:sldId id="285" r:id="rId32"/>
    <p:sldId id="286" r:id="rId33"/>
    <p:sldId id="287" r:id="rId34"/>
    <p:sldId id="288" r:id="rId35"/>
    <p:sldId id="289" r:id="rId36"/>
    <p:sldId id="290" r:id="rId37"/>
    <p:sldId id="291" r:id="rId38"/>
    <p:sldId id="292" r:id="rId39"/>
    <p:sldId id="293" r:id="rId40"/>
    <p:sldId id="294" r:id="rId41"/>
    <p:sldId id="295" r:id="rId42"/>
    <p:sldId id="296" r:id="rId43"/>
    <p:sldId id="297" r:id="rId44"/>
    <p:sldId id="298" r:id="rId45"/>
    <p:sldId id="299" r:id="rId46"/>
    <p:sldId id="300" r:id="rId47"/>
    <p:sldId id="301" r:id="rId48"/>
    <p:sldId id="302" r:id="rId49"/>
    <p:sldId id="303" r:id="rId50"/>
    <p:sldId id="304" r:id="rId51"/>
    <p:sldId id="305" r:id="rId52"/>
    <p:sldId id="306" r:id="rId53"/>
    <p:sldId id="307" r:id="rId54"/>
    <p:sldId id="308" r:id="rId55"/>
    <p:sldId id="309" r:id="rId56"/>
    <p:sldId id="310" r:id="rId57"/>
    <p:sldId id="311" r:id="rId58"/>
    <p:sldId id="312" r:id="rId59"/>
    <p:sldId id="313" r:id="rId60"/>
    <p:sldId id="314" r:id="rId61"/>
    <p:sldId id="315" r:id="rId62"/>
    <p:sldId id="316" r:id="rId63"/>
    <p:sldId id="317" r:id="rId64"/>
    <p:sldId id="318" r:id="rId65"/>
    <p:sldId id="319" r:id="rId66"/>
    <p:sldId id="320" r:id="rId67"/>
    <p:sldId id="321" r:id="rId68"/>
    <p:sldId id="322" r:id="rId69"/>
    <p:sldId id="323" r:id="rId70"/>
    <p:sldId id="324" r:id="rId71"/>
    <p:sldId id="325" r:id="rId72"/>
    <p:sldId id="326" r:id="rId73"/>
    <p:sldId id="327" r:id="rId74"/>
    <p:sldId id="328" r:id="rId75"/>
    <p:sldId id="329" r:id="rId76"/>
    <p:sldId id="330" r:id="rId77"/>
    <p:sldId id="331" r:id="rId78"/>
    <p:sldId id="332" r:id="rId79"/>
    <p:sldId id="333" r:id="rId80"/>
    <p:sldId id="334" r:id="rId81"/>
    <p:sldId id="335" r:id="rId82"/>
    <p:sldId id="336" r:id="rId83"/>
    <p:sldId id="337" r:id="rId84"/>
    <p:sldId id="338" r:id="rId85"/>
    <p:sldId id="339" r:id="rId86"/>
    <p:sldId id="340" r:id="rId87"/>
    <p:sldId id="341" r:id="rId88"/>
    <p:sldId id="342" r:id="rId89"/>
    <p:sldId id="343" r:id="rId90"/>
    <p:sldId id="344" r:id="rId91"/>
    <p:sldId id="345" r:id="rId92"/>
    <p:sldId id="346" r:id="rId93"/>
    <p:sldId id="347" r:id="rId94"/>
    <p:sldId id="348" r:id="rId95"/>
    <p:sldId id="349" r:id="rId96"/>
    <p:sldId id="350" r:id="rId97"/>
    <p:sldId id="351" r:id="rId98"/>
    <p:sldId id="352" r:id="rId99"/>
    <p:sldId id="353" r:id="rId100"/>
    <p:sldId id="354" r:id="rId101"/>
    <p:sldId id="355" r:id="rId102"/>
    <p:sldId id="356" r:id="rId103"/>
    <p:sldId id="357" r:id="rId104"/>
    <p:sldId id="358" r:id="rId105"/>
    <p:sldId id="359" r:id="rId106"/>
    <p:sldId id="360" r:id="rId107"/>
    <p:sldId id="361" r:id="rId108"/>
    <p:sldId id="362" r:id="rId109"/>
    <p:sldId id="363" r:id="rId110"/>
    <p:sldId id="364" r:id="rId111"/>
    <p:sldId id="365" r:id="rId112"/>
    <p:sldId id="366" r:id="rId113"/>
    <p:sldId id="367" r:id="rId114"/>
    <p:sldId id="368" r:id="rId115"/>
    <p:sldId id="369" r:id="rId116"/>
    <p:sldId id="370" r:id="rId117"/>
    <p:sldId id="371" r:id="rId118"/>
    <p:sldId id="372" r:id="rId119"/>
    <p:sldId id="373" r:id="rId120"/>
    <p:sldId id="374" r:id="rId121"/>
    <p:sldId id="375" r:id="rId122"/>
    <p:sldId id="376" r:id="rId123"/>
    <p:sldId id="377" r:id="rId124"/>
    <p:sldId id="378" r:id="rId125"/>
    <p:sldId id="379" r:id="rId126"/>
    <p:sldId id="380" r:id="rId127"/>
    <p:sldId id="381" r:id="rId128"/>
    <p:sldId id="382" r:id="rId129"/>
    <p:sldId id="383" r:id="rId130"/>
    <p:sldId id="384" r:id="rId131"/>
    <p:sldId id="385" r:id="rId132"/>
    <p:sldId id="386" r:id="rId133"/>
    <p:sldId id="387" r:id="rId134"/>
    <p:sldId id="388" r:id="rId135"/>
    <p:sldId id="389" r:id="rId136"/>
    <p:sldId id="390" r:id="rId137"/>
    <p:sldId id="391" r:id="rId138"/>
    <p:sldId id="392" r:id="rId139"/>
    <p:sldId id="393" r:id="rId140"/>
    <p:sldId id="394" r:id="rId141"/>
    <p:sldId id="395" r:id="rId142"/>
    <p:sldId id="396" r:id="rId143"/>
    <p:sldId id="397" r:id="rId144"/>
    <p:sldId id="398" r:id="rId145"/>
    <p:sldId id="399" r:id="rId146"/>
    <p:sldId id="400" r:id="rId147"/>
    <p:sldId id="401" r:id="rId148"/>
    <p:sldId id="402" r:id="rId149"/>
    <p:sldId id="403" r:id="rId150"/>
    <p:sldId id="404" r:id="rId151"/>
    <p:sldId id="405" r:id="rId152"/>
    <p:sldId id="406" r:id="rId153"/>
    <p:sldId id="407" r:id="rId154"/>
    <p:sldId id="408" r:id="rId155"/>
    <p:sldId id="409" r:id="rId156"/>
    <p:sldId id="410" r:id="rId157"/>
    <p:sldId id="411" r:id="rId158"/>
    <p:sldId id="412" r:id="rId159"/>
    <p:sldId id="413" r:id="rId160"/>
    <p:sldId id="414" r:id="rId161"/>
    <p:sldId id="415" r:id="rId162"/>
    <p:sldId id="416" r:id="rId163"/>
    <p:sldId id="417" r:id="rId164"/>
    <p:sldId id="418" r:id="rId165"/>
    <p:sldId id="419" r:id="rId166"/>
    <p:sldId id="420" r:id="rId167"/>
    <p:sldId id="421" r:id="rId168"/>
    <p:sldId id="422" r:id="rId169"/>
    <p:sldId id="423" r:id="rId170"/>
    <p:sldId id="424" r:id="rId171"/>
    <p:sldId id="425" r:id="rId172"/>
    <p:sldId id="426" r:id="rId173"/>
    <p:sldId id="427" r:id="rId174"/>
    <p:sldId id="428" r:id="rId175"/>
    <p:sldId id="429" r:id="rId176"/>
    <p:sldId id="430" r:id="rId177"/>
    <p:sldId id="431" r:id="rId178"/>
    <p:sldId id="432" r:id="rId179"/>
    <p:sldId id="433" r:id="rId180"/>
    <p:sldId id="434" r:id="rId181"/>
    <p:sldId id="435" r:id="rId182"/>
    <p:sldId id="436" r:id="rId183"/>
    <p:sldId id="437" r:id="rId184"/>
    <p:sldId id="438" r:id="rId185"/>
    <p:sldId id="439" r:id="rId186"/>
    <p:sldId id="440" r:id="rId187"/>
    <p:sldId id="441" r:id="rId188"/>
    <p:sldId id="442" r:id="rId189"/>
    <p:sldId id="443" r:id="rId190"/>
    <p:sldId id="444" r:id="rId191"/>
    <p:sldId id="445" r:id="rId192"/>
    <p:sldId id="446" r:id="rId193"/>
    <p:sldId id="447" r:id="rId194"/>
    <p:sldId id="448" r:id="rId195"/>
    <p:sldId id="449" r:id="rId196"/>
    <p:sldId id="450" r:id="rId197"/>
    <p:sldId id="451" r:id="rId198"/>
    <p:sldId id="452" r:id="rId199"/>
    <p:sldId id="453" r:id="rId200"/>
    <p:sldId id="454" r:id="rId201"/>
    <p:sldId id="455" r:id="rId202"/>
    <p:sldId id="456" r:id="rId203"/>
    <p:sldId id="457" r:id="rId204"/>
    <p:sldId id="458" r:id="rId205"/>
    <p:sldId id="459" r:id="rId206"/>
    <p:sldId id="460" r:id="rId207"/>
    <p:sldId id="461" r:id="rId208"/>
    <p:sldId id="462" r:id="rId209"/>
    <p:sldId id="463" r:id="rId210"/>
    <p:sldId id="464" r:id="rId211"/>
    <p:sldId id="465" r:id="rId212"/>
    <p:sldId id="466" r:id="rId213"/>
    <p:sldId id="467" r:id="rId214"/>
    <p:sldId id="468" r:id="rId215"/>
    <p:sldId id="469" r:id="rId216"/>
    <p:sldId id="470" r:id="rId217"/>
    <p:sldId id="471" r:id="rId218"/>
    <p:sldId id="472" r:id="rId219"/>
    <p:sldId id="473" r:id="rId220"/>
    <p:sldId id="474" r:id="rId221"/>
    <p:sldId id="475" r:id="rId222"/>
    <p:sldId id="476" r:id="rId223"/>
    <p:sldId id="477" r:id="rId224"/>
    <p:sldId id="478" r:id="rId225"/>
    <p:sldId id="479" r:id="rId226"/>
    <p:sldId id="480" r:id="rId227"/>
    <p:sldId id="481" r:id="rId228"/>
    <p:sldId id="482" r:id="rId229"/>
    <p:sldId id="483" r:id="rId230"/>
    <p:sldId id="484" r:id="rId231"/>
    <p:sldId id="485" r:id="rId232"/>
    <p:sldId id="486" r:id="rId233"/>
    <p:sldId id="487" r:id="rId234"/>
    <p:sldId id="488" r:id="rId235"/>
    <p:sldId id="489" r:id="rId236"/>
    <p:sldId id="490" r:id="rId237"/>
    <p:sldId id="491" r:id="rId238"/>
    <p:sldId id="492" r:id="rId239"/>
    <p:sldId id="493" r:id="rId240"/>
    <p:sldId id="494" r:id="rId241"/>
    <p:sldId id="495" r:id="rId242"/>
    <p:sldId id="496" r:id="rId243"/>
    <p:sldId id="497" r:id="rId244"/>
    <p:sldId id="498" r:id="rId245"/>
    <p:sldId id="499" r:id="rId246"/>
    <p:sldId id="500" r:id="rId247"/>
    <p:sldId id="501" r:id="rId248"/>
    <p:sldId id="502" r:id="rId249"/>
    <p:sldId id="503" r:id="rId250"/>
    <p:sldId id="504" r:id="rId251"/>
    <p:sldId id="505" r:id="rId252"/>
    <p:sldId id="506" r:id="rId253"/>
    <p:sldId id="507" r:id="rId254"/>
    <p:sldId id="508" r:id="rId255"/>
    <p:sldId id="509" r:id="rId256"/>
    <p:sldId id="510" r:id="rId257"/>
    <p:sldId id="511" r:id="rId258"/>
    <p:sldId id="512" r:id="rId259"/>
    <p:sldId id="513" r:id="rId260"/>
    <p:sldId id="514" r:id="rId261"/>
    <p:sldId id="515" r:id="rId262"/>
    <p:sldId id="516" r:id="rId263"/>
    <p:sldId id="517" r:id="rId264"/>
    <p:sldId id="518" r:id="rId265"/>
    <p:sldId id="519" r:id="rId266"/>
    <p:sldId id="520" r:id="rId267"/>
    <p:sldId id="521" r:id="rId268"/>
    <p:sldId id="522" r:id="rId269"/>
    <p:sldId id="523" r:id="rId270"/>
    <p:sldId id="524" r:id="rId271"/>
    <p:sldId id="525" r:id="rId272"/>
    <p:sldId id="526" r:id="rId273"/>
    <p:sldId id="527" r:id="rId274"/>
    <p:sldId id="528" r:id="rId275"/>
    <p:sldId id="529" r:id="rId276"/>
    <p:sldId id="530" r:id="rId277"/>
    <p:sldId id="531" r:id="rId278"/>
    <p:sldId id="532" r:id="rId279"/>
    <p:sldId id="533" r:id="rId280"/>
    <p:sldId id="534" r:id="rId281"/>
    <p:sldId id="535" r:id="rId282"/>
    <p:sldId id="536" r:id="rId283"/>
    <p:sldId id="537" r:id="rId284"/>
    <p:sldId id="538" r:id="rId285"/>
    <p:sldId id="539" r:id="rId286"/>
    <p:sldId id="540" r:id="rId287"/>
    <p:sldId id="541" r:id="rId288"/>
    <p:sldId id="542" r:id="rId289"/>
    <p:sldId id="543" r:id="rId290"/>
    <p:sldId id="544" r:id="rId291"/>
    <p:sldId id="545" r:id="rId292"/>
    <p:sldId id="546" r:id="rId293"/>
    <p:sldId id="547" r:id="rId294"/>
    <p:sldId id="548" r:id="rId295"/>
    <p:sldId id="549" r:id="rId296"/>
    <p:sldId id="550" r:id="rId297"/>
    <p:sldId id="551" r:id="rId298"/>
    <p:sldId id="552" r:id="rId299"/>
    <p:sldId id="553" r:id="rId300"/>
    <p:sldId id="554" r:id="rId301"/>
    <p:sldId id="555" r:id="rId302"/>
    <p:sldId id="556" r:id="rId303"/>
    <p:sldId id="557" r:id="rId304"/>
    <p:sldId id="558" r:id="rId305"/>
    <p:sldId id="559" r:id="rId306"/>
    <p:sldId id="560" r:id="rId307"/>
    <p:sldId id="561" r:id="rId308"/>
    <p:sldId id="562" r:id="rId309"/>
    <p:sldId id="563" r:id="rId310"/>
    <p:sldId id="564" r:id="rId311"/>
    <p:sldId id="565" r:id="rId312"/>
    <p:sldId id="566" r:id="rId313"/>
    <p:sldId id="567" r:id="rId314"/>
    <p:sldId id="568" r:id="rId315"/>
    <p:sldId id="569" r:id="rId316"/>
    <p:sldId id="570" r:id="rId317"/>
    <p:sldId id="571" r:id="rId318"/>
    <p:sldId id="572" r:id="rId319"/>
    <p:sldId id="573" r:id="rId320"/>
    <p:sldId id="574" r:id="rId321"/>
    <p:sldId id="575" r:id="rId322"/>
    <p:sldId id="576" r:id="rId323"/>
    <p:sldId id="577" r:id="rId324"/>
  </p:sldIdLst>
  <p:sldSz cx="9144000" cy="6858000" type="screen4x3"/>
  <p:notesSz cx="6858000" cy="9144000"/>
  <p:defaultTextStyle>
    <a:defPPr>
      <a:defRPr lang="fr-FR"/>
    </a:defPPr>
    <a:lvl1pPr algn="l" defTabSz="914400" eaLnBrk="1" hangingPunct="1" latinLnBrk="0" marL="0" rtl="0">
      <a:defRPr kern="1200" sz="1800">
        <a:solidFill>
          <a:schemeClr val="tx1"/>
        </a:solidFill>
        <a:latin typeface="+mn-lt"/>
        <a:ea typeface="+mn-ea"/>
        <a:cs typeface="+mn-cs"/>
      </a:defRPr>
    </a:lvl1pPr>
    <a:lvl2pPr algn="l" defTabSz="914400" eaLnBrk="1" hangingPunct="1" latinLnBrk="0" marL="457200" rtl="0">
      <a:defRPr kern="1200" sz="1800">
        <a:solidFill>
          <a:schemeClr val="tx1"/>
        </a:solidFill>
        <a:latin typeface="+mn-lt"/>
        <a:ea typeface="+mn-ea"/>
        <a:cs typeface="+mn-cs"/>
      </a:defRPr>
    </a:lvl2pPr>
    <a:lvl3pPr algn="l" defTabSz="914400" eaLnBrk="1" hangingPunct="1" latinLnBrk="0" marL="914400" rtl="0">
      <a:defRPr kern="1200" sz="1800">
        <a:solidFill>
          <a:schemeClr val="tx1"/>
        </a:solidFill>
        <a:latin typeface="+mn-lt"/>
        <a:ea typeface="+mn-ea"/>
        <a:cs typeface="+mn-cs"/>
      </a:defRPr>
    </a:lvl3pPr>
    <a:lvl4pPr algn="l" defTabSz="914400" eaLnBrk="1" hangingPunct="1" latinLnBrk="0" marL="1371600" rtl="0">
      <a:defRPr kern="1200" sz="1800">
        <a:solidFill>
          <a:schemeClr val="tx1"/>
        </a:solidFill>
        <a:latin typeface="+mn-lt"/>
        <a:ea typeface="+mn-ea"/>
        <a:cs typeface="+mn-cs"/>
      </a:defRPr>
    </a:lvl4pPr>
    <a:lvl5pPr algn="l" defTabSz="914400" eaLnBrk="1" hangingPunct="1" latinLnBrk="0" marL="1828800" rtl="0">
      <a:defRPr kern="1200" sz="1800">
        <a:solidFill>
          <a:schemeClr val="tx1"/>
        </a:solidFill>
        <a:latin typeface="+mn-lt"/>
        <a:ea typeface="+mn-ea"/>
        <a:cs typeface="+mn-cs"/>
      </a:defRPr>
    </a:lvl5pPr>
    <a:lvl6pPr algn="l" defTabSz="914400" eaLnBrk="1" hangingPunct="1" latinLnBrk="0" marL="2286000" rtl="0">
      <a:defRPr kern="1200" sz="1800">
        <a:solidFill>
          <a:schemeClr val="tx1"/>
        </a:solidFill>
        <a:latin typeface="+mn-lt"/>
        <a:ea typeface="+mn-ea"/>
        <a:cs typeface="+mn-cs"/>
      </a:defRPr>
    </a:lvl6pPr>
    <a:lvl7pPr algn="l" defTabSz="914400" eaLnBrk="1" hangingPunct="1" latinLnBrk="0" marL="2743200" rtl="0">
      <a:defRPr kern="1200" sz="1800">
        <a:solidFill>
          <a:schemeClr val="tx1"/>
        </a:solidFill>
        <a:latin typeface="+mn-lt"/>
        <a:ea typeface="+mn-ea"/>
        <a:cs typeface="+mn-cs"/>
      </a:defRPr>
    </a:lvl7pPr>
    <a:lvl8pPr algn="l" defTabSz="914400" eaLnBrk="1" hangingPunct="1" latinLnBrk="0" marL="3200400" rtl="0">
      <a:defRPr kern="1200" sz="1800">
        <a:solidFill>
          <a:schemeClr val="tx1"/>
        </a:solidFill>
        <a:latin typeface="+mn-lt"/>
        <a:ea typeface="+mn-ea"/>
        <a:cs typeface="+mn-cs"/>
      </a:defRPr>
    </a:lvl8pPr>
    <a:lvl9pPr algn="l" defTabSz="914400" eaLnBrk="1" hangingPunct="1" latinLnBrk="0" marL="3657600" rtl="0">
      <a:defRPr kern="1200" sz="18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showComments="0" lastView="sldView">
  <p:slideViewPr>
    <p:cSldViewPr>
      <p:cViewPr>
        <p:scale>
          <a:sx d="100" n="100"/>
          <a:sy d="100" n="100"/>
        </p:scale>
        <p:origin x="0" y="0"/>
      </p:cViewPr>
    </p:cSldViewPr>
  </p:slideViewPr>
</p:viewPr>
</file>

<file path=ppt/_rels/presentation.xml.rels><?xml version="1.0" encoding="UTF-8" standalone="yes"?>
<Relationships xmlns="http://schemas.openxmlformats.org/package/2006/relationships">
  <Relationship Id="rId1" Type="http://schemas.openxmlformats.org/officeDocument/2006/relationships/slideMaster" Target="slideMasters/slideMaster1.xml"/>
  <Relationship Id="rId2" Type="http://schemas.openxmlformats.org/officeDocument/2006/relationships/theme" Target="theme/theme1.xml"/>
  <Relationship Id="rId3" Type="http://schemas.openxmlformats.org/officeDocument/2006/relationships/slide" Target="slides/slide1.xml"/>
  <Relationship Id="rId4" Type="http://schemas.openxmlformats.org/officeDocument/2006/relationships/slide" Target="slides/slide2.xml"/>
  <Relationship Id="rId5" Type="http://schemas.openxmlformats.org/officeDocument/2006/relationships/slide" Target="slides/slide3.xml"/>
  <Relationship Id="rId6" Type="http://schemas.openxmlformats.org/officeDocument/2006/relationships/slide" Target="slides/slide4.xml"/>
  <Relationship Id="rId7" Type="http://schemas.openxmlformats.org/officeDocument/2006/relationships/slide" Target="slides/slide5.xml"/>
  <Relationship Id="rId8" Type="http://schemas.openxmlformats.org/officeDocument/2006/relationships/slide" Target="slides/slide6.xml"/>
  <Relationship Id="rId9" Type="http://schemas.openxmlformats.org/officeDocument/2006/relationships/slide" Target="slides/slide7.xml"/>
  <Relationship Id="rId10" Type="http://schemas.openxmlformats.org/officeDocument/2006/relationships/slide" Target="slides/slide8.xml"/>
  <Relationship Id="rId11" Type="http://schemas.openxmlformats.org/officeDocument/2006/relationships/slide" Target="slides/slide9.xml"/>
  <Relationship Id="rId12" Type="http://schemas.openxmlformats.org/officeDocument/2006/relationships/slide" Target="slides/slide10.xml"/>
  <Relationship Id="rId13" Type="http://schemas.openxmlformats.org/officeDocument/2006/relationships/slide" Target="slides/slide11.xml"/>
  <Relationship Id="rId14" Type="http://schemas.openxmlformats.org/officeDocument/2006/relationships/slide" Target="slides/slide12.xml"/>
  <Relationship Id="rId15" Type="http://schemas.openxmlformats.org/officeDocument/2006/relationships/slide" Target="slides/slide13.xml"/>
  <Relationship Id="rId16" Type="http://schemas.openxmlformats.org/officeDocument/2006/relationships/slide" Target="slides/slide14.xml"/>
  <Relationship Id="rId17" Type="http://schemas.openxmlformats.org/officeDocument/2006/relationships/slide" Target="slides/slide15.xml"/>
  <Relationship Id="rId18" Type="http://schemas.openxmlformats.org/officeDocument/2006/relationships/slide" Target="slides/slide16.xml"/>
  <Relationship Id="rId19" Type="http://schemas.openxmlformats.org/officeDocument/2006/relationships/slide" Target="slides/slide17.xml"/>
  <Relationship Id="rId20" Type="http://schemas.openxmlformats.org/officeDocument/2006/relationships/slide" Target="slides/slide18.xml"/>
  <Relationship Id="rId21" Type="http://schemas.openxmlformats.org/officeDocument/2006/relationships/slide" Target="slides/slide19.xml"/>
  <Relationship Id="rId22" Type="http://schemas.openxmlformats.org/officeDocument/2006/relationships/slide" Target="slides/slide20.xml"/>
  <Relationship Id="rId23" Type="http://schemas.openxmlformats.org/officeDocument/2006/relationships/slide" Target="slides/slide21.xml"/>
  <Relationship Id="rId24" Type="http://schemas.openxmlformats.org/officeDocument/2006/relationships/slide" Target="slides/slide22.xml"/>
  <Relationship Id="rId25" Type="http://schemas.openxmlformats.org/officeDocument/2006/relationships/slide" Target="slides/slide23.xml"/>
  <Relationship Id="rId26" Type="http://schemas.openxmlformats.org/officeDocument/2006/relationships/slide" Target="slides/slide24.xml"/>
  <Relationship Id="rId27" Type="http://schemas.openxmlformats.org/officeDocument/2006/relationships/slide" Target="slides/slide25.xml"/>
  <Relationship Id="rId28" Type="http://schemas.openxmlformats.org/officeDocument/2006/relationships/slide" Target="slides/slide26.xml"/>
  <Relationship Id="rId29" Type="http://schemas.openxmlformats.org/officeDocument/2006/relationships/slide" Target="slides/slide27.xml"/>
  <Relationship Id="rId30" Type="http://schemas.openxmlformats.org/officeDocument/2006/relationships/slide" Target="slides/slide28.xml"/>
  <Relationship Id="rId31" Type="http://schemas.openxmlformats.org/officeDocument/2006/relationships/slide" Target="slides/slide29.xml"/>
  <Relationship Id="rId32" Type="http://schemas.openxmlformats.org/officeDocument/2006/relationships/slide" Target="slides/slide30.xml"/>
  <Relationship Id="rId33" Type="http://schemas.openxmlformats.org/officeDocument/2006/relationships/slide" Target="slides/slide31.xml"/>
  <Relationship Id="rId34" Type="http://schemas.openxmlformats.org/officeDocument/2006/relationships/slide" Target="slides/slide32.xml"/>
  <Relationship Id="rId35" Type="http://schemas.openxmlformats.org/officeDocument/2006/relationships/slide" Target="slides/slide33.xml"/>
  <Relationship Id="rId36" Type="http://schemas.openxmlformats.org/officeDocument/2006/relationships/slide" Target="slides/slide34.xml"/>
  <Relationship Id="rId37" Type="http://schemas.openxmlformats.org/officeDocument/2006/relationships/slide" Target="slides/slide35.xml"/>
  <Relationship Id="rId38" Type="http://schemas.openxmlformats.org/officeDocument/2006/relationships/slide" Target="slides/slide36.xml"/>
  <Relationship Id="rId39" Type="http://schemas.openxmlformats.org/officeDocument/2006/relationships/slide" Target="slides/slide37.xml"/>
  <Relationship Id="rId40" Type="http://schemas.openxmlformats.org/officeDocument/2006/relationships/slide" Target="slides/slide38.xml"/>
  <Relationship Id="rId41" Type="http://schemas.openxmlformats.org/officeDocument/2006/relationships/slide" Target="slides/slide39.xml"/>
  <Relationship Id="rId42" Type="http://schemas.openxmlformats.org/officeDocument/2006/relationships/slide" Target="slides/slide40.xml"/>
  <Relationship Id="rId43" Type="http://schemas.openxmlformats.org/officeDocument/2006/relationships/slide" Target="slides/slide41.xml"/>
  <Relationship Id="rId44" Type="http://schemas.openxmlformats.org/officeDocument/2006/relationships/slide" Target="slides/slide42.xml"/>
  <Relationship Id="rId45" Type="http://schemas.openxmlformats.org/officeDocument/2006/relationships/slide" Target="slides/slide43.xml"/>
  <Relationship Id="rId46" Type="http://schemas.openxmlformats.org/officeDocument/2006/relationships/slide" Target="slides/slide44.xml"/>
  <Relationship Id="rId47" Type="http://schemas.openxmlformats.org/officeDocument/2006/relationships/slide" Target="slides/slide45.xml"/>
  <Relationship Id="rId48" Type="http://schemas.openxmlformats.org/officeDocument/2006/relationships/slide" Target="slides/slide46.xml"/>
  <Relationship Id="rId49" Type="http://schemas.openxmlformats.org/officeDocument/2006/relationships/slide" Target="slides/slide47.xml"/>
  <Relationship Id="rId50" Type="http://schemas.openxmlformats.org/officeDocument/2006/relationships/slide" Target="slides/slide48.xml"/>
  <Relationship Id="rId51" Type="http://schemas.openxmlformats.org/officeDocument/2006/relationships/slide" Target="slides/slide49.xml"/>
  <Relationship Id="rId52" Type="http://schemas.openxmlformats.org/officeDocument/2006/relationships/slide" Target="slides/slide50.xml"/>
  <Relationship Id="rId53" Type="http://schemas.openxmlformats.org/officeDocument/2006/relationships/slide" Target="slides/slide51.xml"/>
  <Relationship Id="rId54" Type="http://schemas.openxmlformats.org/officeDocument/2006/relationships/slide" Target="slides/slide52.xml"/>
  <Relationship Id="rId55" Type="http://schemas.openxmlformats.org/officeDocument/2006/relationships/slide" Target="slides/slide53.xml"/>
  <Relationship Id="rId56" Type="http://schemas.openxmlformats.org/officeDocument/2006/relationships/slide" Target="slides/slide54.xml"/>
  <Relationship Id="rId57" Type="http://schemas.openxmlformats.org/officeDocument/2006/relationships/slide" Target="slides/slide55.xml"/>
  <Relationship Id="rId58" Type="http://schemas.openxmlformats.org/officeDocument/2006/relationships/slide" Target="slides/slide56.xml"/>
  <Relationship Id="rId59" Type="http://schemas.openxmlformats.org/officeDocument/2006/relationships/slide" Target="slides/slide57.xml"/>
  <Relationship Id="rId60" Type="http://schemas.openxmlformats.org/officeDocument/2006/relationships/slide" Target="slides/slide58.xml"/>
  <Relationship Id="rId61" Type="http://schemas.openxmlformats.org/officeDocument/2006/relationships/slide" Target="slides/slide59.xml"/>
  <Relationship Id="rId62" Type="http://schemas.openxmlformats.org/officeDocument/2006/relationships/slide" Target="slides/slide60.xml"/>
  <Relationship Id="rId63" Type="http://schemas.openxmlformats.org/officeDocument/2006/relationships/slide" Target="slides/slide61.xml"/>
  <Relationship Id="rId64" Type="http://schemas.openxmlformats.org/officeDocument/2006/relationships/slide" Target="slides/slide62.xml"/>
  <Relationship Id="rId65" Type="http://schemas.openxmlformats.org/officeDocument/2006/relationships/slide" Target="slides/slide63.xml"/>
  <Relationship Id="rId66" Type="http://schemas.openxmlformats.org/officeDocument/2006/relationships/slide" Target="slides/slide64.xml"/>
  <Relationship Id="rId67" Type="http://schemas.openxmlformats.org/officeDocument/2006/relationships/slide" Target="slides/slide65.xml"/>
  <Relationship Id="rId68" Type="http://schemas.openxmlformats.org/officeDocument/2006/relationships/slide" Target="slides/slide66.xml"/>
  <Relationship Id="rId69" Type="http://schemas.openxmlformats.org/officeDocument/2006/relationships/slide" Target="slides/slide67.xml"/>
  <Relationship Id="rId70" Type="http://schemas.openxmlformats.org/officeDocument/2006/relationships/slide" Target="slides/slide68.xml"/>
  <Relationship Id="rId71" Type="http://schemas.openxmlformats.org/officeDocument/2006/relationships/slide" Target="slides/slide69.xml"/>
  <Relationship Id="rId72" Type="http://schemas.openxmlformats.org/officeDocument/2006/relationships/slide" Target="slides/slide70.xml"/>
  <Relationship Id="rId73" Type="http://schemas.openxmlformats.org/officeDocument/2006/relationships/slide" Target="slides/slide71.xml"/>
  <Relationship Id="rId74" Type="http://schemas.openxmlformats.org/officeDocument/2006/relationships/slide" Target="slides/slide72.xml"/>
  <Relationship Id="rId75" Type="http://schemas.openxmlformats.org/officeDocument/2006/relationships/slide" Target="slides/slide73.xml"/>
  <Relationship Id="rId76" Type="http://schemas.openxmlformats.org/officeDocument/2006/relationships/slide" Target="slides/slide74.xml"/>
  <Relationship Id="rId77" Type="http://schemas.openxmlformats.org/officeDocument/2006/relationships/slide" Target="slides/slide75.xml"/>
  <Relationship Id="rId78" Type="http://schemas.openxmlformats.org/officeDocument/2006/relationships/slide" Target="slides/slide76.xml"/>
  <Relationship Id="rId79" Type="http://schemas.openxmlformats.org/officeDocument/2006/relationships/slide" Target="slides/slide77.xml"/>
  <Relationship Id="rId80" Type="http://schemas.openxmlformats.org/officeDocument/2006/relationships/slide" Target="slides/slide78.xml"/>
  <Relationship Id="rId81" Type="http://schemas.openxmlformats.org/officeDocument/2006/relationships/slide" Target="slides/slide79.xml"/>
  <Relationship Id="rId82" Type="http://schemas.openxmlformats.org/officeDocument/2006/relationships/slide" Target="slides/slide80.xml"/>
  <Relationship Id="rId83" Type="http://schemas.openxmlformats.org/officeDocument/2006/relationships/slide" Target="slides/slide81.xml"/>
  <Relationship Id="rId84" Type="http://schemas.openxmlformats.org/officeDocument/2006/relationships/slide" Target="slides/slide82.xml"/>
  <Relationship Id="rId85" Type="http://schemas.openxmlformats.org/officeDocument/2006/relationships/slide" Target="slides/slide83.xml"/>
  <Relationship Id="rId86" Type="http://schemas.openxmlformats.org/officeDocument/2006/relationships/slide" Target="slides/slide84.xml"/>
  <Relationship Id="rId87" Type="http://schemas.openxmlformats.org/officeDocument/2006/relationships/slide" Target="slides/slide85.xml"/>
  <Relationship Id="rId88" Type="http://schemas.openxmlformats.org/officeDocument/2006/relationships/slide" Target="slides/slide86.xml"/>
  <Relationship Id="rId89" Type="http://schemas.openxmlformats.org/officeDocument/2006/relationships/slide" Target="slides/slide87.xml"/>
  <Relationship Id="rId90" Type="http://schemas.openxmlformats.org/officeDocument/2006/relationships/slide" Target="slides/slide88.xml"/>
  <Relationship Id="rId91" Type="http://schemas.openxmlformats.org/officeDocument/2006/relationships/slide" Target="slides/slide89.xml"/>
  <Relationship Id="rId92" Type="http://schemas.openxmlformats.org/officeDocument/2006/relationships/slide" Target="slides/slide90.xml"/>
  <Relationship Id="rId93" Type="http://schemas.openxmlformats.org/officeDocument/2006/relationships/slide" Target="slides/slide91.xml"/>
  <Relationship Id="rId94" Type="http://schemas.openxmlformats.org/officeDocument/2006/relationships/slide" Target="slides/slide92.xml"/>
  <Relationship Id="rId95" Type="http://schemas.openxmlformats.org/officeDocument/2006/relationships/slide" Target="slides/slide93.xml"/>
  <Relationship Id="rId96" Type="http://schemas.openxmlformats.org/officeDocument/2006/relationships/slide" Target="slides/slide94.xml"/>
  <Relationship Id="rId97" Type="http://schemas.openxmlformats.org/officeDocument/2006/relationships/slide" Target="slides/slide95.xml"/>
  <Relationship Id="rId98" Type="http://schemas.openxmlformats.org/officeDocument/2006/relationships/slide" Target="slides/slide96.xml"/>
  <Relationship Id="rId99" Type="http://schemas.openxmlformats.org/officeDocument/2006/relationships/slide" Target="slides/slide97.xml"/>
  <Relationship Id="rId100" Type="http://schemas.openxmlformats.org/officeDocument/2006/relationships/slide" Target="slides/slide98.xml"/>
  <Relationship Id="rId101" Type="http://schemas.openxmlformats.org/officeDocument/2006/relationships/slide" Target="slides/slide99.xml"/>
  <Relationship Id="rId102" Type="http://schemas.openxmlformats.org/officeDocument/2006/relationships/slide" Target="slides/slide100.xml"/>
  <Relationship Id="rId103" Type="http://schemas.openxmlformats.org/officeDocument/2006/relationships/slide" Target="slides/slide101.xml"/>
  <Relationship Id="rId104" Type="http://schemas.openxmlformats.org/officeDocument/2006/relationships/slide" Target="slides/slide102.xml"/>
  <Relationship Id="rId105" Type="http://schemas.openxmlformats.org/officeDocument/2006/relationships/slide" Target="slides/slide103.xml"/>
  <Relationship Id="rId106" Type="http://schemas.openxmlformats.org/officeDocument/2006/relationships/slide" Target="slides/slide104.xml"/>
  <Relationship Id="rId107" Type="http://schemas.openxmlformats.org/officeDocument/2006/relationships/slide" Target="slides/slide105.xml"/>
  <Relationship Id="rId108" Type="http://schemas.openxmlformats.org/officeDocument/2006/relationships/slide" Target="slides/slide106.xml"/>
  <Relationship Id="rId109" Type="http://schemas.openxmlformats.org/officeDocument/2006/relationships/slide" Target="slides/slide107.xml"/>
  <Relationship Id="rId110" Type="http://schemas.openxmlformats.org/officeDocument/2006/relationships/slide" Target="slides/slide108.xml"/>
  <Relationship Id="rId111" Type="http://schemas.openxmlformats.org/officeDocument/2006/relationships/slide" Target="slides/slide109.xml"/>
  <Relationship Id="rId112" Type="http://schemas.openxmlformats.org/officeDocument/2006/relationships/slide" Target="slides/slide110.xml"/>
  <Relationship Id="rId113" Type="http://schemas.openxmlformats.org/officeDocument/2006/relationships/slide" Target="slides/slide111.xml"/>
  <Relationship Id="rId114" Type="http://schemas.openxmlformats.org/officeDocument/2006/relationships/slide" Target="slides/slide112.xml"/>
  <Relationship Id="rId115" Type="http://schemas.openxmlformats.org/officeDocument/2006/relationships/slide" Target="slides/slide113.xml"/>
  <Relationship Id="rId116" Type="http://schemas.openxmlformats.org/officeDocument/2006/relationships/slide" Target="slides/slide114.xml"/>
  <Relationship Id="rId117" Type="http://schemas.openxmlformats.org/officeDocument/2006/relationships/slide" Target="slides/slide115.xml"/>
  <Relationship Id="rId118" Type="http://schemas.openxmlformats.org/officeDocument/2006/relationships/slide" Target="slides/slide116.xml"/>
  <Relationship Id="rId119" Type="http://schemas.openxmlformats.org/officeDocument/2006/relationships/slide" Target="slides/slide117.xml"/>
  <Relationship Id="rId120" Type="http://schemas.openxmlformats.org/officeDocument/2006/relationships/slide" Target="slides/slide118.xml"/>
  <Relationship Id="rId121" Type="http://schemas.openxmlformats.org/officeDocument/2006/relationships/slide" Target="slides/slide119.xml"/>
  <Relationship Id="rId122" Type="http://schemas.openxmlformats.org/officeDocument/2006/relationships/slide" Target="slides/slide120.xml"/>
  <Relationship Id="rId123" Type="http://schemas.openxmlformats.org/officeDocument/2006/relationships/slide" Target="slides/slide121.xml"/>
  <Relationship Id="rId124" Type="http://schemas.openxmlformats.org/officeDocument/2006/relationships/slide" Target="slides/slide122.xml"/>
  <Relationship Id="rId125" Type="http://schemas.openxmlformats.org/officeDocument/2006/relationships/slide" Target="slides/slide123.xml"/>
  <Relationship Id="rId126" Type="http://schemas.openxmlformats.org/officeDocument/2006/relationships/slide" Target="slides/slide124.xml"/>
  <Relationship Id="rId127" Type="http://schemas.openxmlformats.org/officeDocument/2006/relationships/slide" Target="slides/slide125.xml"/>
  <Relationship Id="rId128" Type="http://schemas.openxmlformats.org/officeDocument/2006/relationships/slide" Target="slides/slide126.xml"/>
  <Relationship Id="rId129" Type="http://schemas.openxmlformats.org/officeDocument/2006/relationships/slide" Target="slides/slide127.xml"/>
  <Relationship Id="rId130" Type="http://schemas.openxmlformats.org/officeDocument/2006/relationships/slide" Target="slides/slide128.xml"/>
  <Relationship Id="rId131" Type="http://schemas.openxmlformats.org/officeDocument/2006/relationships/slide" Target="slides/slide129.xml"/>
  <Relationship Id="rId132" Type="http://schemas.openxmlformats.org/officeDocument/2006/relationships/slide" Target="slides/slide130.xml"/>
  <Relationship Id="rId133" Type="http://schemas.openxmlformats.org/officeDocument/2006/relationships/slide" Target="slides/slide131.xml"/>
  <Relationship Id="rId134" Type="http://schemas.openxmlformats.org/officeDocument/2006/relationships/slide" Target="slides/slide132.xml"/>
  <Relationship Id="rId135" Type="http://schemas.openxmlformats.org/officeDocument/2006/relationships/slide" Target="slides/slide133.xml"/>
  <Relationship Id="rId136" Type="http://schemas.openxmlformats.org/officeDocument/2006/relationships/slide" Target="slides/slide134.xml"/>
  <Relationship Id="rId137" Type="http://schemas.openxmlformats.org/officeDocument/2006/relationships/slide" Target="slides/slide135.xml"/>
  <Relationship Id="rId138" Type="http://schemas.openxmlformats.org/officeDocument/2006/relationships/slide" Target="slides/slide136.xml"/>
  <Relationship Id="rId139" Type="http://schemas.openxmlformats.org/officeDocument/2006/relationships/slide" Target="slides/slide137.xml"/>
  <Relationship Id="rId140" Type="http://schemas.openxmlformats.org/officeDocument/2006/relationships/slide" Target="slides/slide138.xml"/>
  <Relationship Id="rId141" Type="http://schemas.openxmlformats.org/officeDocument/2006/relationships/slide" Target="slides/slide139.xml"/>
  <Relationship Id="rId142" Type="http://schemas.openxmlformats.org/officeDocument/2006/relationships/slide" Target="slides/slide140.xml"/>
  <Relationship Id="rId143" Type="http://schemas.openxmlformats.org/officeDocument/2006/relationships/slide" Target="slides/slide141.xml"/>
  <Relationship Id="rId144" Type="http://schemas.openxmlformats.org/officeDocument/2006/relationships/slide" Target="slides/slide142.xml"/>
  <Relationship Id="rId145" Type="http://schemas.openxmlformats.org/officeDocument/2006/relationships/slide" Target="slides/slide143.xml"/>
  <Relationship Id="rId146" Type="http://schemas.openxmlformats.org/officeDocument/2006/relationships/slide" Target="slides/slide144.xml"/>
  <Relationship Id="rId147" Type="http://schemas.openxmlformats.org/officeDocument/2006/relationships/slide" Target="slides/slide145.xml"/>
  <Relationship Id="rId148" Type="http://schemas.openxmlformats.org/officeDocument/2006/relationships/slide" Target="slides/slide146.xml"/>
  <Relationship Id="rId149" Type="http://schemas.openxmlformats.org/officeDocument/2006/relationships/slide" Target="slides/slide147.xml"/>
  <Relationship Id="rId150" Type="http://schemas.openxmlformats.org/officeDocument/2006/relationships/slide" Target="slides/slide148.xml"/>
  <Relationship Id="rId151" Type="http://schemas.openxmlformats.org/officeDocument/2006/relationships/slide" Target="slides/slide149.xml"/>
  <Relationship Id="rId152" Type="http://schemas.openxmlformats.org/officeDocument/2006/relationships/slide" Target="slides/slide150.xml"/>
  <Relationship Id="rId153" Type="http://schemas.openxmlformats.org/officeDocument/2006/relationships/slide" Target="slides/slide151.xml"/>
  <Relationship Id="rId154" Type="http://schemas.openxmlformats.org/officeDocument/2006/relationships/slide" Target="slides/slide152.xml"/>
  <Relationship Id="rId155" Type="http://schemas.openxmlformats.org/officeDocument/2006/relationships/slide" Target="slides/slide153.xml"/>
  <Relationship Id="rId156" Type="http://schemas.openxmlformats.org/officeDocument/2006/relationships/slide" Target="slides/slide154.xml"/>
  <Relationship Id="rId157" Type="http://schemas.openxmlformats.org/officeDocument/2006/relationships/slide" Target="slides/slide155.xml"/>
  <Relationship Id="rId158" Type="http://schemas.openxmlformats.org/officeDocument/2006/relationships/slide" Target="slides/slide156.xml"/>
  <Relationship Id="rId159" Type="http://schemas.openxmlformats.org/officeDocument/2006/relationships/slide" Target="slides/slide157.xml"/>
  <Relationship Id="rId160" Type="http://schemas.openxmlformats.org/officeDocument/2006/relationships/slide" Target="slides/slide158.xml"/>
  <Relationship Id="rId161" Type="http://schemas.openxmlformats.org/officeDocument/2006/relationships/slide" Target="slides/slide159.xml"/>
  <Relationship Id="rId162" Type="http://schemas.openxmlformats.org/officeDocument/2006/relationships/slide" Target="slides/slide160.xml"/>
  <Relationship Id="rId163" Type="http://schemas.openxmlformats.org/officeDocument/2006/relationships/slide" Target="slides/slide161.xml"/>
  <Relationship Id="rId164" Type="http://schemas.openxmlformats.org/officeDocument/2006/relationships/slide" Target="slides/slide162.xml"/>
  <Relationship Id="rId165" Type="http://schemas.openxmlformats.org/officeDocument/2006/relationships/slide" Target="slides/slide163.xml"/>
  <Relationship Id="rId166" Type="http://schemas.openxmlformats.org/officeDocument/2006/relationships/slide" Target="slides/slide164.xml"/>
  <Relationship Id="rId167" Type="http://schemas.openxmlformats.org/officeDocument/2006/relationships/slide" Target="slides/slide165.xml"/>
  <Relationship Id="rId168" Type="http://schemas.openxmlformats.org/officeDocument/2006/relationships/slide" Target="slides/slide166.xml"/>
  <Relationship Id="rId169" Type="http://schemas.openxmlformats.org/officeDocument/2006/relationships/slide" Target="slides/slide167.xml"/>
  <Relationship Id="rId170" Type="http://schemas.openxmlformats.org/officeDocument/2006/relationships/slide" Target="slides/slide168.xml"/>
  <Relationship Id="rId171" Type="http://schemas.openxmlformats.org/officeDocument/2006/relationships/slide" Target="slides/slide169.xml"/>
  <Relationship Id="rId172" Type="http://schemas.openxmlformats.org/officeDocument/2006/relationships/slide" Target="slides/slide170.xml"/>
  <Relationship Id="rId173" Type="http://schemas.openxmlformats.org/officeDocument/2006/relationships/slide" Target="slides/slide171.xml"/>
  <Relationship Id="rId174" Type="http://schemas.openxmlformats.org/officeDocument/2006/relationships/slide" Target="slides/slide172.xml"/>
  <Relationship Id="rId175" Type="http://schemas.openxmlformats.org/officeDocument/2006/relationships/slide" Target="slides/slide173.xml"/>
  <Relationship Id="rId176" Type="http://schemas.openxmlformats.org/officeDocument/2006/relationships/slide" Target="slides/slide174.xml"/>
  <Relationship Id="rId177" Type="http://schemas.openxmlformats.org/officeDocument/2006/relationships/slide" Target="slides/slide175.xml"/>
  <Relationship Id="rId178" Type="http://schemas.openxmlformats.org/officeDocument/2006/relationships/slide" Target="slides/slide176.xml"/>
  <Relationship Id="rId179" Type="http://schemas.openxmlformats.org/officeDocument/2006/relationships/slide" Target="slides/slide177.xml"/>
  <Relationship Id="rId180" Type="http://schemas.openxmlformats.org/officeDocument/2006/relationships/slide" Target="slides/slide178.xml"/>
  <Relationship Id="rId181" Type="http://schemas.openxmlformats.org/officeDocument/2006/relationships/slide" Target="slides/slide179.xml"/>
  <Relationship Id="rId182" Type="http://schemas.openxmlformats.org/officeDocument/2006/relationships/slide" Target="slides/slide180.xml"/>
  <Relationship Id="rId183" Type="http://schemas.openxmlformats.org/officeDocument/2006/relationships/slide" Target="slides/slide181.xml"/>
  <Relationship Id="rId184" Type="http://schemas.openxmlformats.org/officeDocument/2006/relationships/slide" Target="slides/slide182.xml"/>
  <Relationship Id="rId185" Type="http://schemas.openxmlformats.org/officeDocument/2006/relationships/slide" Target="slides/slide183.xml"/>
  <Relationship Id="rId186" Type="http://schemas.openxmlformats.org/officeDocument/2006/relationships/slide" Target="slides/slide184.xml"/>
  <Relationship Id="rId187" Type="http://schemas.openxmlformats.org/officeDocument/2006/relationships/slide" Target="slides/slide185.xml"/>
  <Relationship Id="rId188" Type="http://schemas.openxmlformats.org/officeDocument/2006/relationships/slide" Target="slides/slide186.xml"/>
  <Relationship Id="rId189" Type="http://schemas.openxmlformats.org/officeDocument/2006/relationships/slide" Target="slides/slide187.xml"/>
  <Relationship Id="rId190" Type="http://schemas.openxmlformats.org/officeDocument/2006/relationships/slide" Target="slides/slide188.xml"/>
  <Relationship Id="rId191" Type="http://schemas.openxmlformats.org/officeDocument/2006/relationships/slide" Target="slides/slide189.xml"/>
  <Relationship Id="rId192" Type="http://schemas.openxmlformats.org/officeDocument/2006/relationships/slide" Target="slides/slide190.xml"/>
  <Relationship Id="rId193" Type="http://schemas.openxmlformats.org/officeDocument/2006/relationships/slide" Target="slides/slide191.xml"/>
  <Relationship Id="rId194" Type="http://schemas.openxmlformats.org/officeDocument/2006/relationships/slide" Target="slides/slide192.xml"/>
  <Relationship Id="rId195" Type="http://schemas.openxmlformats.org/officeDocument/2006/relationships/slide" Target="slides/slide193.xml"/>
  <Relationship Id="rId196" Type="http://schemas.openxmlformats.org/officeDocument/2006/relationships/slide" Target="slides/slide194.xml"/>
  <Relationship Id="rId197" Type="http://schemas.openxmlformats.org/officeDocument/2006/relationships/slide" Target="slides/slide195.xml"/>
  <Relationship Id="rId198" Type="http://schemas.openxmlformats.org/officeDocument/2006/relationships/slide" Target="slides/slide196.xml"/>
  <Relationship Id="rId199" Type="http://schemas.openxmlformats.org/officeDocument/2006/relationships/slide" Target="slides/slide197.xml"/>
  <Relationship Id="rId200" Type="http://schemas.openxmlformats.org/officeDocument/2006/relationships/slide" Target="slides/slide198.xml"/>
  <Relationship Id="rId201" Type="http://schemas.openxmlformats.org/officeDocument/2006/relationships/slide" Target="slides/slide199.xml"/>
  <Relationship Id="rId202" Type="http://schemas.openxmlformats.org/officeDocument/2006/relationships/slide" Target="slides/slide200.xml"/>
  <Relationship Id="rId203" Type="http://schemas.openxmlformats.org/officeDocument/2006/relationships/slide" Target="slides/slide201.xml"/>
  <Relationship Id="rId204" Type="http://schemas.openxmlformats.org/officeDocument/2006/relationships/slide" Target="slides/slide202.xml"/>
  <Relationship Id="rId205" Type="http://schemas.openxmlformats.org/officeDocument/2006/relationships/slide" Target="slides/slide203.xml"/>
  <Relationship Id="rId206" Type="http://schemas.openxmlformats.org/officeDocument/2006/relationships/slide" Target="slides/slide204.xml"/>
  <Relationship Id="rId207" Type="http://schemas.openxmlformats.org/officeDocument/2006/relationships/slide" Target="slides/slide205.xml"/>
  <Relationship Id="rId208" Type="http://schemas.openxmlformats.org/officeDocument/2006/relationships/slide" Target="slides/slide206.xml"/>
  <Relationship Id="rId209" Type="http://schemas.openxmlformats.org/officeDocument/2006/relationships/slide" Target="slides/slide207.xml"/>
  <Relationship Id="rId210" Type="http://schemas.openxmlformats.org/officeDocument/2006/relationships/slide" Target="slides/slide208.xml"/>
  <Relationship Id="rId211" Type="http://schemas.openxmlformats.org/officeDocument/2006/relationships/slide" Target="slides/slide209.xml"/>
  <Relationship Id="rId212" Type="http://schemas.openxmlformats.org/officeDocument/2006/relationships/slide" Target="slides/slide210.xml"/>
  <Relationship Id="rId213" Type="http://schemas.openxmlformats.org/officeDocument/2006/relationships/slide" Target="slides/slide211.xml"/>
  <Relationship Id="rId214" Type="http://schemas.openxmlformats.org/officeDocument/2006/relationships/slide" Target="slides/slide212.xml"/>
  <Relationship Id="rId215" Type="http://schemas.openxmlformats.org/officeDocument/2006/relationships/slide" Target="slides/slide213.xml"/>
  <Relationship Id="rId216" Type="http://schemas.openxmlformats.org/officeDocument/2006/relationships/slide" Target="slides/slide214.xml"/>
  <Relationship Id="rId217" Type="http://schemas.openxmlformats.org/officeDocument/2006/relationships/slide" Target="slides/slide215.xml"/>
  <Relationship Id="rId218" Type="http://schemas.openxmlformats.org/officeDocument/2006/relationships/slide" Target="slides/slide216.xml"/>
  <Relationship Id="rId219" Type="http://schemas.openxmlformats.org/officeDocument/2006/relationships/slide" Target="slides/slide217.xml"/>
  <Relationship Id="rId220" Type="http://schemas.openxmlformats.org/officeDocument/2006/relationships/slide" Target="slides/slide218.xml"/>
  <Relationship Id="rId221" Type="http://schemas.openxmlformats.org/officeDocument/2006/relationships/slide" Target="slides/slide219.xml"/>
  <Relationship Id="rId222" Type="http://schemas.openxmlformats.org/officeDocument/2006/relationships/slide" Target="slides/slide220.xml"/>
  <Relationship Id="rId223" Type="http://schemas.openxmlformats.org/officeDocument/2006/relationships/slide" Target="slides/slide221.xml"/>
  <Relationship Id="rId224" Type="http://schemas.openxmlformats.org/officeDocument/2006/relationships/slide" Target="slides/slide222.xml"/>
  <Relationship Id="rId225" Type="http://schemas.openxmlformats.org/officeDocument/2006/relationships/slide" Target="slides/slide223.xml"/>
  <Relationship Id="rId226" Type="http://schemas.openxmlformats.org/officeDocument/2006/relationships/slide" Target="slides/slide224.xml"/>
  <Relationship Id="rId227" Type="http://schemas.openxmlformats.org/officeDocument/2006/relationships/slide" Target="slides/slide225.xml"/>
  <Relationship Id="rId228" Type="http://schemas.openxmlformats.org/officeDocument/2006/relationships/slide" Target="slides/slide226.xml"/>
  <Relationship Id="rId229" Type="http://schemas.openxmlformats.org/officeDocument/2006/relationships/slide" Target="slides/slide227.xml"/>
  <Relationship Id="rId230" Type="http://schemas.openxmlformats.org/officeDocument/2006/relationships/slide" Target="slides/slide228.xml"/>
  <Relationship Id="rId231" Type="http://schemas.openxmlformats.org/officeDocument/2006/relationships/slide" Target="slides/slide229.xml"/>
  <Relationship Id="rId232" Type="http://schemas.openxmlformats.org/officeDocument/2006/relationships/slide" Target="slides/slide230.xml"/>
  <Relationship Id="rId233" Type="http://schemas.openxmlformats.org/officeDocument/2006/relationships/slide" Target="slides/slide231.xml"/>
  <Relationship Id="rId234" Type="http://schemas.openxmlformats.org/officeDocument/2006/relationships/slide" Target="slides/slide232.xml"/>
  <Relationship Id="rId235" Type="http://schemas.openxmlformats.org/officeDocument/2006/relationships/slide" Target="slides/slide233.xml"/>
  <Relationship Id="rId236" Type="http://schemas.openxmlformats.org/officeDocument/2006/relationships/slide" Target="slides/slide234.xml"/>
  <Relationship Id="rId237" Type="http://schemas.openxmlformats.org/officeDocument/2006/relationships/slide" Target="slides/slide235.xml"/>
  <Relationship Id="rId238" Type="http://schemas.openxmlformats.org/officeDocument/2006/relationships/slide" Target="slides/slide236.xml"/>
  <Relationship Id="rId239" Type="http://schemas.openxmlformats.org/officeDocument/2006/relationships/slide" Target="slides/slide237.xml"/>
  <Relationship Id="rId240" Type="http://schemas.openxmlformats.org/officeDocument/2006/relationships/slide" Target="slides/slide238.xml"/>
  <Relationship Id="rId241" Type="http://schemas.openxmlformats.org/officeDocument/2006/relationships/slide" Target="slides/slide239.xml"/>
  <Relationship Id="rId242" Type="http://schemas.openxmlformats.org/officeDocument/2006/relationships/slide" Target="slides/slide240.xml"/>
  <Relationship Id="rId243" Type="http://schemas.openxmlformats.org/officeDocument/2006/relationships/slide" Target="slides/slide241.xml"/>
  <Relationship Id="rId244" Type="http://schemas.openxmlformats.org/officeDocument/2006/relationships/slide" Target="slides/slide242.xml"/>
  <Relationship Id="rId245" Type="http://schemas.openxmlformats.org/officeDocument/2006/relationships/slide" Target="slides/slide243.xml"/>
  <Relationship Id="rId246" Type="http://schemas.openxmlformats.org/officeDocument/2006/relationships/slide" Target="slides/slide244.xml"/>
  <Relationship Id="rId247" Type="http://schemas.openxmlformats.org/officeDocument/2006/relationships/slide" Target="slides/slide245.xml"/>
  <Relationship Id="rId248" Type="http://schemas.openxmlformats.org/officeDocument/2006/relationships/slide" Target="slides/slide246.xml"/>
  <Relationship Id="rId249" Type="http://schemas.openxmlformats.org/officeDocument/2006/relationships/slide" Target="slides/slide247.xml"/>
  <Relationship Id="rId250" Type="http://schemas.openxmlformats.org/officeDocument/2006/relationships/slide" Target="slides/slide248.xml"/>
  <Relationship Id="rId251" Type="http://schemas.openxmlformats.org/officeDocument/2006/relationships/slide" Target="slides/slide249.xml"/>
  <Relationship Id="rId252" Type="http://schemas.openxmlformats.org/officeDocument/2006/relationships/slide" Target="slides/slide250.xml"/>
  <Relationship Id="rId253" Type="http://schemas.openxmlformats.org/officeDocument/2006/relationships/slide" Target="slides/slide251.xml"/>
  <Relationship Id="rId254" Type="http://schemas.openxmlformats.org/officeDocument/2006/relationships/slide" Target="slides/slide252.xml"/>
  <Relationship Id="rId255" Type="http://schemas.openxmlformats.org/officeDocument/2006/relationships/slide" Target="slides/slide253.xml"/>
  <Relationship Id="rId256" Type="http://schemas.openxmlformats.org/officeDocument/2006/relationships/slide" Target="slides/slide254.xml"/>
  <Relationship Id="rId257" Type="http://schemas.openxmlformats.org/officeDocument/2006/relationships/slide" Target="slides/slide255.xml"/>
  <Relationship Id="rId258" Type="http://schemas.openxmlformats.org/officeDocument/2006/relationships/slide" Target="slides/slide256.xml"/>
  <Relationship Id="rId259" Type="http://schemas.openxmlformats.org/officeDocument/2006/relationships/slide" Target="slides/slide257.xml"/>
  <Relationship Id="rId260" Type="http://schemas.openxmlformats.org/officeDocument/2006/relationships/slide" Target="slides/slide258.xml"/>
  <Relationship Id="rId261" Type="http://schemas.openxmlformats.org/officeDocument/2006/relationships/slide" Target="slides/slide259.xml"/>
  <Relationship Id="rId262" Type="http://schemas.openxmlformats.org/officeDocument/2006/relationships/slide" Target="slides/slide260.xml"/>
  <Relationship Id="rId263" Type="http://schemas.openxmlformats.org/officeDocument/2006/relationships/slide" Target="slides/slide261.xml"/>
  <Relationship Id="rId264" Type="http://schemas.openxmlformats.org/officeDocument/2006/relationships/slide" Target="slides/slide262.xml"/>
  <Relationship Id="rId265" Type="http://schemas.openxmlformats.org/officeDocument/2006/relationships/slide" Target="slides/slide263.xml"/>
  <Relationship Id="rId266" Type="http://schemas.openxmlformats.org/officeDocument/2006/relationships/slide" Target="slides/slide264.xml"/>
  <Relationship Id="rId267" Type="http://schemas.openxmlformats.org/officeDocument/2006/relationships/slide" Target="slides/slide265.xml"/>
  <Relationship Id="rId268" Type="http://schemas.openxmlformats.org/officeDocument/2006/relationships/slide" Target="slides/slide266.xml"/>
  <Relationship Id="rId269" Type="http://schemas.openxmlformats.org/officeDocument/2006/relationships/slide" Target="slides/slide267.xml"/>
  <Relationship Id="rId270" Type="http://schemas.openxmlformats.org/officeDocument/2006/relationships/slide" Target="slides/slide268.xml"/>
  <Relationship Id="rId271" Type="http://schemas.openxmlformats.org/officeDocument/2006/relationships/slide" Target="slides/slide269.xml"/>
  <Relationship Id="rId272" Type="http://schemas.openxmlformats.org/officeDocument/2006/relationships/slide" Target="slides/slide270.xml"/>
  <Relationship Id="rId273" Type="http://schemas.openxmlformats.org/officeDocument/2006/relationships/slide" Target="slides/slide271.xml"/>
  <Relationship Id="rId274" Type="http://schemas.openxmlformats.org/officeDocument/2006/relationships/slide" Target="slides/slide272.xml"/>
  <Relationship Id="rId275" Type="http://schemas.openxmlformats.org/officeDocument/2006/relationships/slide" Target="slides/slide273.xml"/>
  <Relationship Id="rId276" Type="http://schemas.openxmlformats.org/officeDocument/2006/relationships/slide" Target="slides/slide274.xml"/>
  <Relationship Id="rId277" Type="http://schemas.openxmlformats.org/officeDocument/2006/relationships/slide" Target="slides/slide275.xml"/>
  <Relationship Id="rId278" Type="http://schemas.openxmlformats.org/officeDocument/2006/relationships/slide" Target="slides/slide276.xml"/>
  <Relationship Id="rId279" Type="http://schemas.openxmlformats.org/officeDocument/2006/relationships/slide" Target="slides/slide277.xml"/>
  <Relationship Id="rId280" Type="http://schemas.openxmlformats.org/officeDocument/2006/relationships/slide" Target="slides/slide278.xml"/>
  <Relationship Id="rId281" Type="http://schemas.openxmlformats.org/officeDocument/2006/relationships/slide" Target="slides/slide279.xml"/>
  <Relationship Id="rId282" Type="http://schemas.openxmlformats.org/officeDocument/2006/relationships/slide" Target="slides/slide280.xml"/>
  <Relationship Id="rId283" Type="http://schemas.openxmlformats.org/officeDocument/2006/relationships/slide" Target="slides/slide281.xml"/>
  <Relationship Id="rId284" Type="http://schemas.openxmlformats.org/officeDocument/2006/relationships/slide" Target="slides/slide282.xml"/>
  <Relationship Id="rId285" Type="http://schemas.openxmlformats.org/officeDocument/2006/relationships/slide" Target="slides/slide283.xml"/>
  <Relationship Id="rId286" Type="http://schemas.openxmlformats.org/officeDocument/2006/relationships/slide" Target="slides/slide284.xml"/>
  <Relationship Id="rId287" Type="http://schemas.openxmlformats.org/officeDocument/2006/relationships/slide" Target="slides/slide285.xml"/>
  <Relationship Id="rId288" Type="http://schemas.openxmlformats.org/officeDocument/2006/relationships/slide" Target="slides/slide286.xml"/>
  <Relationship Id="rId289" Type="http://schemas.openxmlformats.org/officeDocument/2006/relationships/slide" Target="slides/slide287.xml"/>
  <Relationship Id="rId290" Type="http://schemas.openxmlformats.org/officeDocument/2006/relationships/slide" Target="slides/slide288.xml"/>
  <Relationship Id="rId291" Type="http://schemas.openxmlformats.org/officeDocument/2006/relationships/slide" Target="slides/slide289.xml"/>
  <Relationship Id="rId292" Type="http://schemas.openxmlformats.org/officeDocument/2006/relationships/slide" Target="slides/slide290.xml"/>
  <Relationship Id="rId293" Type="http://schemas.openxmlformats.org/officeDocument/2006/relationships/slide" Target="slides/slide291.xml"/>
  <Relationship Id="rId294" Type="http://schemas.openxmlformats.org/officeDocument/2006/relationships/slide" Target="slides/slide292.xml"/>
  <Relationship Id="rId295" Type="http://schemas.openxmlformats.org/officeDocument/2006/relationships/slide" Target="slides/slide293.xml"/>
  <Relationship Id="rId296" Type="http://schemas.openxmlformats.org/officeDocument/2006/relationships/slide" Target="slides/slide294.xml"/>
  <Relationship Id="rId297" Type="http://schemas.openxmlformats.org/officeDocument/2006/relationships/slide" Target="slides/slide295.xml"/>
  <Relationship Id="rId298" Type="http://schemas.openxmlformats.org/officeDocument/2006/relationships/slide" Target="slides/slide296.xml"/>
  <Relationship Id="rId299" Type="http://schemas.openxmlformats.org/officeDocument/2006/relationships/slide" Target="slides/slide297.xml"/>
  <Relationship Id="rId300" Type="http://schemas.openxmlformats.org/officeDocument/2006/relationships/slide" Target="slides/slide298.xml"/>
  <Relationship Id="rId301" Type="http://schemas.openxmlformats.org/officeDocument/2006/relationships/slide" Target="slides/slide299.xml"/>
  <Relationship Id="rId302" Type="http://schemas.openxmlformats.org/officeDocument/2006/relationships/slide" Target="slides/slide300.xml"/>
  <Relationship Id="rId303" Type="http://schemas.openxmlformats.org/officeDocument/2006/relationships/slide" Target="slides/slide301.xml"/>
  <Relationship Id="rId304" Type="http://schemas.openxmlformats.org/officeDocument/2006/relationships/slide" Target="slides/slide302.xml"/>
  <Relationship Id="rId305" Type="http://schemas.openxmlformats.org/officeDocument/2006/relationships/slide" Target="slides/slide303.xml"/>
  <Relationship Id="rId306" Type="http://schemas.openxmlformats.org/officeDocument/2006/relationships/slide" Target="slides/slide304.xml"/>
  <Relationship Id="rId307" Type="http://schemas.openxmlformats.org/officeDocument/2006/relationships/slide" Target="slides/slide305.xml"/>
  <Relationship Id="rId308" Type="http://schemas.openxmlformats.org/officeDocument/2006/relationships/slide" Target="slides/slide306.xml"/>
  <Relationship Id="rId309" Type="http://schemas.openxmlformats.org/officeDocument/2006/relationships/slide" Target="slides/slide307.xml"/>
  <Relationship Id="rId310" Type="http://schemas.openxmlformats.org/officeDocument/2006/relationships/slide" Target="slides/slide308.xml"/>
  <Relationship Id="rId311" Type="http://schemas.openxmlformats.org/officeDocument/2006/relationships/slide" Target="slides/slide309.xml"/>
  <Relationship Id="rId312" Type="http://schemas.openxmlformats.org/officeDocument/2006/relationships/slide" Target="slides/slide310.xml"/>
  <Relationship Id="rId313" Type="http://schemas.openxmlformats.org/officeDocument/2006/relationships/slide" Target="slides/slide311.xml"/>
  <Relationship Id="rId314" Type="http://schemas.openxmlformats.org/officeDocument/2006/relationships/slide" Target="slides/slide312.xml"/>
  <Relationship Id="rId315" Type="http://schemas.openxmlformats.org/officeDocument/2006/relationships/slide" Target="slides/slide313.xml"/>
  <Relationship Id="rId316" Type="http://schemas.openxmlformats.org/officeDocument/2006/relationships/slide" Target="slides/slide314.xml"/>
  <Relationship Id="rId317" Type="http://schemas.openxmlformats.org/officeDocument/2006/relationships/slide" Target="slides/slide315.xml"/>
  <Relationship Id="rId318" Type="http://schemas.openxmlformats.org/officeDocument/2006/relationships/slide" Target="slides/slide316.xml"/>
  <Relationship Id="rId319" Type="http://schemas.openxmlformats.org/officeDocument/2006/relationships/slide" Target="slides/slide317.xml"/>
  <Relationship Id="rId320" Type="http://schemas.openxmlformats.org/officeDocument/2006/relationships/slide" Target="slides/slide318.xml"/>
  <Relationship Id="rId321" Type="http://schemas.openxmlformats.org/officeDocument/2006/relationships/slide" Target="slides/slide319.xml"/>
  <Relationship Id="rId322" Type="http://schemas.openxmlformats.org/officeDocument/2006/relationships/slide" Target="slides/slide320.xml"/>
  <Relationship Id="rId323" Type="http://schemas.openxmlformats.org/officeDocument/2006/relationships/slide" Target="slides/slide321.xml"/>
  <Relationship Id="rId324" Type="http://schemas.openxmlformats.org/officeDocument/2006/relationships/slide" Target="slides/slide322.xml"/>
  <Relationship Id="rId325" Type="http://schemas.openxmlformats.org/officeDocument/2006/relationships/presProps" Target="presProps.xml"/>
  <Relationship Id="rId326" Type="http://schemas.openxmlformats.org/officeDocument/2006/relationships/viewProps" Target="viewProps.xml"/>
  <Relationship Id="rId327" Type="http://schemas.openxmlformats.org/officeDocument/2006/relationships/tableStyles" Target="tableStyles.xml"/>
</Relationships>

</file>

<file path=ppt/slideLayouts/_rels/slideLayout1.xml.rels><?xml version="1.0" encoding="UTF-8" standalone="yes"?>
<Relationships xmlns="http://schemas.openxmlformats.org/package/2006/relationships">
  <Relationship Id="rId1" Type="http://schemas.openxmlformats.org/officeDocument/2006/relationships/slideMaster" Target="../slideMasters/slideMaster1.xml"/>
</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p:cSld>
    <p:spTree>
      <p:nvGrpSpPr>
        <p:cNvPr id="1" name=""/>
        <p:cNvGrpSpPr/>
        <p:nvPr/>
      </p:nvGrpSpPr>
      <p:grpSpPr>
        <a:xfrm>
          <a:off x="0" y="0"/>
          <a:ext cx="0" cy="0"/>
          <a:chOff x="0" y="0"/>
          <a:chExt cx="0" cy="0"/>
        </a:xfrm>
      </p:grpSpPr>
    </p:spTree>
  </p:cSld>
  <p:clrMapOvr>
    <a:masterClrMapping/>
  </p:clrMapOvr>
</p:sldLayout>
</file>

<file path=ppt/slideMasters/_rels/slideMaster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theme" Target="../theme/theme1.xml"/>
</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Tree>
  </p:cSld>
  <p:clrMap bg1="lt1" tx1="dk1" bg2="lt2" tx2="dk2" accent1="accent1" accent2="accent2" accent3="accent3" accent4="accent4" accent5="accent5" accent6="accent6" hlink="hlink" folHlink="folHlink"/>
  <p:sldLayoutIdLst>
    <p:sldLayoutId id="2408395967" r:id="rId1"/>
  </p:sldLayoutIdLst>
  <p:txStyles>
    <p:titleStyle>
      <a:lvl1pPr algn="ctr">
        <a:defRPr sz="4400" kern="1200">
          <a:solidFill>
            <a:schemeClr val="lt1"/>
          </a:solidFill>
        </a:defRPr>
      </a:lvl1pPr>
      <a:extLst/>
    </p:titleStyle>
    <p:bodyStyle>
      <a:lvl1pPr algn="ctr" indent="-324900">
        <a:defRPr sz="3200" kern="1200">
          <a:solidFill>
            <a:schemeClr val="tx1"/>
          </a:solidFill>
        </a:defRPr>
      </a:lvl1pPr>
      <a:extLst/>
    </p:bodyStyle>
    <p:otherStyle>
      <a:defPPr algn="ctr">
        <a:defRPr kern="1200">
          <a:solidFill>
            <a:schemeClr val="tx1"/>
          </a:solidFill>
        </a:defRPr>
      </a:defPPr>
      <a:extLst/>
    </p:otherStyle>
  </p:txStyles>
</p:sldMaster>
</file>

<file path=ppt/slides/_rels/slide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916_ca_object_representations_media_73_large1.jpg"/>
</Relationships>

</file>

<file path=ppt/slides/_rels/slide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007_ca_object_representations_media_82_large10.jpg"/>
</Relationships>

</file>

<file path=ppt/slides/_rels/slide1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635_ca_object_representations_media_363_large100.jpg"/>
</Relationships>

</file>

<file path=ppt/slides/_rels/slide1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514_ca_object_representations_media_364_large101.jpg"/>
</Relationships>

</file>

<file path=ppt/slides/_rels/slide1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03_ca_object_representations_media_249_large102.jpg"/>
</Relationships>

</file>

<file path=ppt/slides/_rels/slide1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194_ca_object_representations_media_250_large103.jpg"/>
</Relationships>

</file>

<file path=ppt/slides/_rels/slide104.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260_ca_object_representations_media_251_large104.jpg"/>
</Relationships>

</file>

<file path=ppt/slides/_rels/slide1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83_ca_object_representations_media_252_large105.jpg"/>
</Relationships>

</file>

<file path=ppt/slides/_rels/slide107.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8.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3871_ca_object_representations_media_256_large106.jpg"/>
</Relationships>

</file>

<file path=ppt/slides/_rels/slide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88_ca_object_representations_media_83_large11.jpg"/>
</Relationships>

</file>

<file path=ppt/slides/_rels/slide1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40_ca_object_representations_media_257_large107.jpg"/>
</Relationships>

</file>

<file path=ppt/slides/_rels/slide1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179_ca_object_representations_media_259_large108.jpg"/>
</Relationships>

</file>

<file path=ppt/slides/_rels/slide1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372_ca_object_representations_media_260_large109.jpg"/>
</Relationships>

</file>

<file path=ppt/slides/_rels/slide1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194_ca_object_representations_media_261_large110.jpg"/>
</Relationships>

</file>

<file path=ppt/slides/_rels/slide1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690_ca_object_representations_media_262_large111.jpg"/>
</Relationships>

</file>

<file path=ppt/slides/_rels/slide1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626_ca_object_representations_media_264_large112.jpg"/>
</Relationships>

</file>

<file path=ppt/slides/_rels/slide1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94_ca_object_representations_media_265_large113.jpg"/>
</Relationships>

</file>

<file path=ppt/slides/_rels/slide1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520_ca_object_representations_media_266_large114.jpg"/>
</Relationships>

</file>

<file path=ppt/slides/_rels/slide1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98_ca_object_representations_media_267_large115.jpg"/>
</Relationships>

</file>

<file path=ppt/slides/_rels/slide119.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384_ca_object_representations_media_84_large12.jpg"/>
</Relationships>

</file>

<file path=ppt/slides/_rels/slide120.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949_ca_object_representations_media_268_large116.jpg"/>
</Relationships>

</file>

<file path=ppt/slides/_rels/slide122.xml.rels><?xml version="1.0" encoding="UTF-8" standalone="yes"?>
<Relationships xmlns="http://schemas.openxmlformats.org/package/2006/relationships">
  <Relationship Id="rId1" Type="http://schemas.openxmlformats.org/officeDocument/2006/relationships/slideLayout" Target="../slideLayouts/slideLayout1.xml"/>
</Relationships>

</file>

<file path=ppt/slides/_rels/slide1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273_ca_object_representations_media_285_large117.jpg"/>
</Relationships>

</file>

<file path=ppt/slides/_rels/slide1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540_ca_object_representations_media_286_large118.jpg"/>
</Relationships>

</file>

<file path=ppt/slides/_rels/slide1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138_ca_object_representations_media_287_large119.jpg"/>
</Relationships>

</file>

<file path=ppt/slides/_rels/slide1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375_ca_object_representations_media_288_large120.jpg"/>
</Relationships>

</file>

<file path=ppt/slides/_rels/slide1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0712_ca_object_representations_media_289_large121.jpg"/>
</Relationships>

</file>

<file path=ppt/slides/_rels/slide1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74_ca_object_representations_media_297_large122.jpg"/>
</Relationships>

</file>

<file path=ppt/slides/_rels/slide1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048_ca_object_representations_media_306_large123.jpg"/>
</Relationships>

</file>

<file path=ppt/slides/_rels/slide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344_ca_object_representations_media_85_large13.jpg"/>
</Relationships>

</file>

<file path=ppt/slides/_rels/slide1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256_ca_object_representations_media_304_large124.jpg"/>
</Relationships>

</file>

<file path=ppt/slides/_rels/slide1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577_ca_object_representations_media_307_large125.jpg"/>
</Relationships>

</file>

<file path=ppt/slides/_rels/slide1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632_ca_object_representations_media_639_large126.jpg"/>
</Relationships>

</file>

<file path=ppt/slides/_rels/slide1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59_ca_object_representations_media_309_large127.jpg"/>
</Relationships>

</file>

<file path=ppt/slides/_rels/slide1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979_ca_object_representations_media_312_large128.jpg"/>
</Relationships>

</file>

<file path=ppt/slides/_rels/slide1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211_ca_object_representations_media_320_large129.jpg"/>
</Relationships>

</file>

<file path=ppt/slides/_rels/slide1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64_ca_object_representations_media_314_large130.jpg"/>
</Relationships>

</file>

<file path=ppt/slides/_rels/slide1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748_ca_object_representations_media_315_large131.jpg"/>
</Relationships>

</file>

<file path=ppt/slides/_rels/slide1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926_ca_object_representations_media_316_large132.jpg"/>
</Relationships>

</file>

<file path=ppt/slides/_rels/slide1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366_ca_object_representations_media_317_large133.jpg"/>
</Relationships>

</file>

<file path=ppt/slides/_rels/slide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51_ca_object_representations_media_86_large14.jpg"/>
</Relationships>

</file>

<file path=ppt/slides/_rels/slide1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762_ca_object_representations_media_318_large134.jpg"/>
</Relationships>

</file>

<file path=ppt/slides/_rels/slide1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950_ca_object_representations_media_321_large135.jpg"/>
</Relationships>

</file>

<file path=ppt/slides/_rels/slide1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491_ca_object_representations_media_322_large136.jpg"/>
</Relationships>

</file>

<file path=ppt/slides/_rels/slide1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_ca_object_representations_media_323_large137.jpg"/>
</Relationships>

</file>

<file path=ppt/slides/_rels/slide1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15_ca_object_representations_media_324_large138.jpg"/>
</Relationships>

</file>

<file path=ppt/slides/_rels/slide1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953_ca_object_representations_media_325_large139.jpg"/>
</Relationships>

</file>

<file path=ppt/slides/_rels/slide1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407_ca_object_representations_media_326_large140.jpg"/>
</Relationships>

</file>

<file path=ppt/slides/_rels/slide1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9_ca_object_representations_media_327_large141.jpg"/>
</Relationships>

</file>

<file path=ppt/slides/_rels/slide1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672_ca_object_representations_media_328_large142.jpg"/>
</Relationships>

</file>

<file path=ppt/slides/_rels/slide1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59_ca_object_representations_media_329_large143.jpg"/>
</Relationships>

</file>

<file path=ppt/slides/_rels/slide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540_ca_object_representations_media_87_large15.jpg"/>
</Relationships>

</file>

<file path=ppt/slides/_rels/slide1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79_ca_object_representations_media_330_large144.jpg"/>
</Relationships>

</file>

<file path=ppt/slides/_rels/slide1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36_ca_object_representations_media_331_large145.jpg"/>
</Relationships>

</file>

<file path=ppt/slides/_rels/slide1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990_ca_object_representations_media_332_large146.jpg"/>
</Relationships>

</file>

<file path=ppt/slides/_rels/slide1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95_ca_object_representations_media_333_large147.jpg"/>
</Relationships>

</file>

<file path=ppt/slides/_rels/slide1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517_ca_object_representations_media_334_large148.jpg"/>
</Relationships>

</file>

<file path=ppt/slides/_rels/slide1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606_ca_object_representations_media_335_large149.jpg"/>
</Relationships>

</file>

<file path=ppt/slides/_rels/slide1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46_ca_object_representations_media_337_large150.jpg"/>
</Relationships>

</file>

<file path=ppt/slides/_rels/slide1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731_ca_object_representations_media_338_large151.jpg"/>
</Relationships>

</file>

<file path=ppt/slides/_rels/slide1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840_ca_object_representations_media_339_large152.jpg"/>
</Relationships>

</file>

<file path=ppt/slides/_rels/slide1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93_ca_object_representations_media_340_large153.jpg"/>
</Relationships>

</file>

<file path=ppt/slides/_rels/slide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491_ca_object_representations_media_88_large16.jpg"/>
</Relationships>

</file>

<file path=ppt/slides/_rels/slide1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75_ca_object_representations_media_341_large154.jpg"/>
</Relationships>

</file>

<file path=ppt/slides/_rels/slide1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290_ca_object_representations_media_342_large155.jpg"/>
</Relationships>

</file>

<file path=ppt/slides/_rels/slide1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110_ca_object_representations_media_343_large156.jpg"/>
</Relationships>

</file>

<file path=ppt/slides/_rels/slide1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307_ca_object_representations_media_344_large157.jpg"/>
</Relationships>

</file>

<file path=ppt/slides/_rels/slide1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084_ca_object_representations_media_345_large158.jpg"/>
</Relationships>

</file>

<file path=ppt/slides/_rels/slide1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59_ca_object_representations_media_346_large159.jpg"/>
</Relationships>

</file>

<file path=ppt/slides/_rels/slide1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251_ca_object_representations_media_347_large160.jpg"/>
</Relationships>

</file>

<file path=ppt/slides/_rels/slide1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151_ca_object_representations_media_348_large161.jpg"/>
</Relationships>

</file>

<file path=ppt/slides/_rels/slide1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496_ca_object_representations_media_349_large162.jpg"/>
</Relationships>

</file>

<file path=ppt/slides/_rels/slide1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359_ca_object_representations_media_269_large163.jpg"/>
</Relationships>

</file>

<file path=ppt/slides/_rels/slide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021_ca_object_representations_media_89_large17.jpg"/>
</Relationships>

</file>

<file path=ppt/slides/_rels/slide1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050_ca_object_representations_media_270_large164.jpg"/>
</Relationships>

</file>

<file path=ppt/slides/_rels/slide1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592_ca_object_representations_media_274_large165.jpg"/>
</Relationships>

</file>

<file path=ppt/slides/_rels/slide1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997_ca_object_representations_media_275_large166.jpg"/>
</Relationships>

</file>

<file path=ppt/slides/_rels/slide1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2839_ca_object_representations_media_276_large167.jpg"/>
</Relationships>

</file>

<file path=ppt/slides/_rels/slide1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158_ca_object_representations_media_277_large168.jpg"/>
</Relationships>

</file>

<file path=ppt/slides/_rels/slide1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550_ca_object_representations_media_278_large169.jpg"/>
</Relationships>

</file>

<file path=ppt/slides/_rels/slide1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278_ca_object_representations_media_279_large170.jpg"/>
</Relationships>

</file>

<file path=ppt/slides/_rels/slide1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596_ca_object_representations_media_280_large171.jpg"/>
</Relationships>

</file>

<file path=ppt/slides/_rels/slide1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474_ca_object_representations_media_282_large172.jpg"/>
</Relationships>

</file>

<file path=ppt/slides/_rels/slide1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027_ca_object_representations_media_283_large173.jpg"/>
</Relationships>

</file>

<file path=ppt/slides/_rels/slide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692_ca_object_representations_media_90_large18.jpg"/>
</Relationships>

</file>

<file path=ppt/slides/_rels/slide1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9780_ca_object_representations_media_284_large174.jpg"/>
</Relationships>

</file>

<file path=ppt/slides/_rels/slide1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287_ca_object_representations_media_372_large175.jpg"/>
</Relationships>

</file>

<file path=ppt/slides/_rels/slide1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12_ca_object_representations_media_375_large176.jpg"/>
</Relationships>

</file>

<file path=ppt/slides/_rels/slide1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75_ca_object_representations_media_382_large177.jpg"/>
</Relationships>

</file>

<file path=ppt/slides/_rels/slide1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455_ca_object_representations_media_389_large178.jpg"/>
</Relationships>

</file>

<file path=ppt/slides/_rels/slide1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316_ca_object_representations_media_390_large179.jpg"/>
</Relationships>

</file>

<file path=ppt/slides/_rels/slide1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180_ca_object_representations_media_394_large180.jpg"/>
</Relationships>

</file>

<file path=ppt/slides/_rels/slide1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19_ca_object_representations_media_741_large181.jpg"/>
</Relationships>

</file>

<file path=ppt/slides/_rels/slide1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13_ca_object_representations_media_401_large182.jpg"/>
</Relationships>

</file>

<file path=ppt/slides/_rels/slide1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409_ca_object_representations_media_407_large183.jpg"/>
</Relationships>

</file>

<file path=ppt/slides/_rels/slide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4_ca_object_representations_media_91_large19.jpg"/>
</Relationships>

</file>

<file path=ppt/slides/_rels/slide1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92_ca_object_representations_media_409_large184.jpg"/>
</Relationships>

</file>

<file path=ppt/slides/_rels/slide1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674_ca_object_representations_media_414_large185.jpg"/>
</Relationships>

</file>

<file path=ppt/slides/_rels/slide1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739_ca_object_representations_media_416_large186.jpg"/>
</Relationships>

</file>

<file path=ppt/slides/_rels/slide1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29_ca_object_representations_media_421_large187.jpg"/>
</Relationships>

</file>

<file path=ppt/slides/_rels/slide1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294_ca_object_representations_media_423_large188.jpg"/>
</Relationships>

</file>

<file path=ppt/slides/_rels/slide1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87_ca_object_representations_media_428_large189.jpg"/>
</Relationships>

</file>

<file path=ppt/slides/_rels/slide1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7599_ca_object_representations_media_429_large190.jpg"/>
</Relationships>

</file>

<file path=ppt/slides/_rels/slide1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381_ca_object_representations_media_432_large191.jpg"/>
</Relationships>

</file>

<file path=ppt/slides/_rels/slide1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714_ca_object_representations_media_435_large192.jpg"/>
</Relationships>

</file>

<file path=ppt/slides/_rels/slide1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813_ca_object_representations_media_438_large193.jpg"/>
</Relationships>

</file>

<file path=ppt/slides/_rels/slide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705_ca_object_representations_media_74_large2.jpg"/>
</Relationships>

</file>

<file path=ppt/slides/_rels/slide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84_ca_object_representations_media_92_large20.jpg"/>
</Relationships>

</file>

<file path=ppt/slides/_rels/slide2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06_ca_object_representations_media_441_large194.jpg"/>
</Relationships>

</file>

<file path=ppt/slides/_rels/slide2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854_ca_object_representations_media_444_large195.jpg"/>
</Relationships>

</file>

<file path=ppt/slides/_rels/slide2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41_ca_object_representations_media_447_large196.jpg"/>
</Relationships>

</file>

<file path=ppt/slides/_rels/slide2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480_ca_object_representations_media_450_large197.jpg"/>
</Relationships>

</file>

<file path=ppt/slides/_rels/slide2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819_ca_object_representations_media_454_large198.jpg"/>
</Relationships>

</file>

<file path=ppt/slides/_rels/slide2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722_ca_object_representations_media_460_large199.jpg"/>
</Relationships>

</file>

<file path=ppt/slides/_rels/slide2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569_ca_object_representations_media_463_large200.jpg"/>
</Relationships>

</file>

<file path=ppt/slides/_rels/slide2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60_ca_object_representations_media_464_large201.jpg"/>
</Relationships>

</file>

<file path=ppt/slides/_rels/slide2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895_ca_object_representations_media_468_large202.jpg"/>
</Relationships>

</file>

<file path=ppt/slides/_rels/slide2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971_ca_object_representations_media_479_large203.jpg"/>
</Relationships>

</file>

<file path=ppt/slides/_rels/slide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254_ca_object_representations_media_93_large21.jpg"/>
</Relationships>

</file>

<file path=ppt/slides/_rels/slide2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192_ca_object_representations_media_482_large204.jpg"/>
</Relationships>

</file>

<file path=ppt/slides/_rels/slide2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271_ca_object_representations_media_485_large205.jpg"/>
</Relationships>

</file>

<file path=ppt/slides/_rels/slide2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450_ca_object_representations_media_488_large206.jpg"/>
</Relationships>

</file>

<file path=ppt/slides/_rels/slide2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80_ca_object_representations_media_493_large207.jpg"/>
</Relationships>

</file>

<file path=ppt/slides/_rels/slide2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365_ca_object_representations_media_497_large208.jpg"/>
</Relationships>

</file>

<file path=ppt/slides/_rels/slide2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482_ca_object_representations_media_501_large209.jpg"/>
</Relationships>

</file>

<file path=ppt/slides/_rels/slide2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621_ca_object_representations_media_507_large210.jpg"/>
</Relationships>

</file>

<file path=ppt/slides/_rels/slide2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_ca_object_representations_media_514_large211.jpg"/>
</Relationships>

</file>

<file path=ppt/slides/_rels/slide2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975_ca_object_representations_media_516_large212.jpg"/>
</Relationships>

</file>

<file path=ppt/slides/_rels/slide2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886_ca_object_representations_media_521_large213.jpg"/>
</Relationships>

</file>

<file path=ppt/slides/_rels/slide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855_ca_object_representations_media_94_large22.jpg"/>
</Relationships>

</file>

<file path=ppt/slides/_rels/slide2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384_ca_object_representations_media_523_large214.jpg"/>
</Relationships>

</file>

<file path=ppt/slides/_rels/slide2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5_ca_object_representations_media_528_large215.jpg"/>
</Relationships>

</file>

<file path=ppt/slides/_rels/slide2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34_ca_object_representations_media_530_large216.jpg"/>
</Relationships>

</file>

<file path=ppt/slides/_rels/slide2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55_ca_object_representations_media_532_large217.jpg"/>
</Relationships>

</file>

<file path=ppt/slides/_rels/slide2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840_ca_object_representations_media_534_large218.jpg"/>
</Relationships>

</file>

<file path=ppt/slides/_rels/slide2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805_ca_object_representations_media_536_large219.jpg"/>
</Relationships>

</file>

<file path=ppt/slides/_rels/slide2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5_ca_object_representations_media_538_large220.jpg"/>
</Relationships>

</file>

<file path=ppt/slides/_rels/slide2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625_ca_object_representations_media_541_large221.jpg"/>
</Relationships>

</file>

<file path=ppt/slides/_rels/slide2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930_ca_object_representations_media_542_large222.jpg"/>
</Relationships>

</file>

<file path=ppt/slides/_rels/slide2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996_ca_object_representations_media_545_large223.jpg"/>
</Relationships>

</file>

<file path=ppt/slides/_rels/slide2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25_ca_object_representations_media_95_large23.jpg"/>
</Relationships>

</file>

<file path=ppt/slides/_rels/slide2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135_ca_object_representations_media_547_large224.jpg"/>
</Relationships>

</file>

<file path=ppt/slides/_rels/slide2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793_ca_object_representations_media_548_large225.jpg"/>
</Relationships>

</file>

<file path=ppt/slides/_rels/slide2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6645_ca_object_representations_media_551_large226.jpg"/>
</Relationships>

</file>

<file path=ppt/slides/_rels/slide2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679_ca_object_representations_media_553_large227.jpg"/>
</Relationships>

</file>

<file path=ppt/slides/_rels/slide2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69_ca_object_representations_media_554_large228.jpg"/>
</Relationships>

</file>

<file path=ppt/slides/_rels/slide2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7074_ca_object_representations_media_557_large229.jpg"/>
</Relationships>

</file>

<file path=ppt/slides/_rels/slide2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595_ca_object_representations_media_558_large230.jpg"/>
</Relationships>

</file>

<file path=ppt/slides/_rels/slide2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086_ca_object_representations_media_562_large231.jpg"/>
</Relationships>

</file>

<file path=ppt/slides/_rels/slide2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073_ca_object_representations_media_564_large232.jpg"/>
</Relationships>

</file>

<file path=ppt/slides/_rels/slide2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069_ca_object_representations_media_566_large233.jpg"/>
</Relationships>

</file>

<file path=ppt/slides/_rels/slide2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169_ca_object_representations_media_102_large24.jpg"/>
</Relationships>

</file>

<file path=ppt/slides/_rels/slide2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5_ca_object_representations_media_569_large234.jpg"/>
</Relationships>

</file>

<file path=ppt/slides/_rels/slide2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608_ca_object_representations_media_570_large235.jpg"/>
</Relationships>

</file>

<file path=ppt/slides/_rels/slide2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944_ca_object_representations_media_572_large236.jpg"/>
</Relationships>

</file>

<file path=ppt/slides/_rels/slide2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18_ca_object_representations_media_574_large237.jpg"/>
</Relationships>

</file>

<file path=ppt/slides/_rels/slide2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4055_ca_object_representations_media_576_large238.jpg"/>
</Relationships>

</file>

<file path=ppt/slides/_rels/slide2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088_ca_object_representations_media_579_large239.jpg"/>
</Relationships>

</file>

<file path=ppt/slides/_rels/slide2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446_ca_object_representations_media_580_large240.jpg"/>
</Relationships>

</file>

<file path=ppt/slides/_rels/slide2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74_ca_object_representations_media_583_large241.jpg"/>
</Relationships>

</file>

<file path=ppt/slides/_rels/slide2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61_ca_object_representations_media_584_large242.jpg"/>
</Relationships>

</file>

<file path=ppt/slides/_rels/slide2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18_ca_object_representations_media_586_large243.jpg"/>
</Relationships>

</file>

<file path=ppt/slides/_rels/slide2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579_ca_object_representations_media_103_large25.jpg"/>
</Relationships>

</file>

<file path=ppt/slides/_rels/slide2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892_ca_object_representations_media_588_large244.jpg"/>
</Relationships>

</file>

<file path=ppt/slides/_rels/slide2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0014_ca_object_representations_media_590_large245.jpg"/>
</Relationships>

</file>

<file path=ppt/slides/_rels/slide2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884_ca_object_representations_media_593_large246.jpg"/>
</Relationships>

</file>

<file path=ppt/slides/_rels/slide2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02_ca_object_representations_media_594_large247.jpg"/>
</Relationships>

</file>

<file path=ppt/slides/_rels/slide2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8661_ca_object_representations_media_596_large248.jpg"/>
</Relationships>

</file>

<file path=ppt/slides/_rels/slide2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481_ca_object_representations_media_598_large249.jpg"/>
</Relationships>

</file>

<file path=ppt/slides/_rels/slide2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95_ca_object_representations_media_600_large250.jpg"/>
</Relationships>

</file>

<file path=ppt/slides/_rels/slide2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5672_ca_object_representations_media_602_large251.jpg"/>
</Relationships>

</file>

<file path=ppt/slides/_rels/slide2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770_ca_object_representations_media_604_large252.jpg"/>
</Relationships>

</file>

<file path=ppt/slides/_rels/slide2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535_ca_object_representations_media_606_large253.jpg"/>
</Relationships>

</file>

<file path=ppt/slides/_rels/slide2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868_ca_object_representations_media_104_large26.jpg"/>
</Relationships>

</file>

<file path=ppt/slides/_rels/slide2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922_ca_object_representations_media_608_large254.jpg"/>
</Relationships>

</file>

<file path=ppt/slides/_rels/slide2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1048_ca_object_representations_media_610_large255.jpg"/>
</Relationships>

</file>

<file path=ppt/slides/_rels/slide2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9549_ca_object_representations_media_613_large256.jpg"/>
</Relationships>

</file>

<file path=ppt/slides/_rels/slide2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512_ca_object_representations_media_663_large257.jpg"/>
</Relationships>

</file>

<file path=ppt/slides/_rels/slide2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649_ca_object_representations_media_666_large258.jpg"/>
</Relationships>

</file>

<file path=ppt/slides/_rels/slide2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996_ca_object_representations_media_670_large259.jpg"/>
</Relationships>

</file>

<file path=ppt/slides/_rels/slide2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489_ca_object_representations_media_672_large260.jpg"/>
</Relationships>

</file>

<file path=ppt/slides/_rels/slide2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212_ca_object_representations_media_674_large261.jpg"/>
</Relationships>

</file>

<file path=ppt/slides/_rels/slide2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323_ca_object_representations_media_676_large262.jpg"/>
</Relationships>

</file>

<file path=ppt/slides/_rels/slide2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878_ca_object_representations_media_678_large263.jpg"/>
</Relationships>

</file>

<file path=ppt/slides/_rels/slide2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742_ca_object_representations_media_105_large27.jpg"/>
</Relationships>

</file>

<file path=ppt/slides/_rels/slide2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471_ca_object_representations_media_680_large264.jpg"/>
</Relationships>

</file>

<file path=ppt/slides/_rels/slide2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709_ca_object_representations_media_683_large265.jpg"/>
</Relationships>

</file>

<file path=ppt/slides/_rels/slide2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11_ca_object_representations_media_614_large266.jpg"/>
</Relationships>

</file>

<file path=ppt/slides/_rels/slide2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9542_ca_object_representations_media_617_large267.jpg"/>
</Relationships>

</file>

<file path=ppt/slides/_rels/slide2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56_ca_object_representations_media_622_large268.jpg"/>
</Relationships>

</file>

<file path=ppt/slides/_rels/slide2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12_ca_object_representations_media_624_large269.jpg"/>
</Relationships>

</file>

<file path=ppt/slides/_rels/slide2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_ca_object_representations_media_629_large270.jpg"/>
</Relationships>

</file>

<file path=ppt/slides/_rels/slide2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070_ca_object_representations_media_630_large271.jpg"/>
</Relationships>

</file>

<file path=ppt/slides/_rels/slide2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2396_ca_object_representations_media_742_large272.jpg"/>
</Relationships>

</file>

<file path=ppt/slides/_rels/slide2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882_ca_object_representations_media_643_large273.jpg"/>
</Relationships>

</file>

<file path=ppt/slides/_rels/slide2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537_ca_object_representations_media_101_large28.jpg"/>
</Relationships>

</file>

<file path=ppt/slides/_rels/slide2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395_ca_object_representations_media_645_large274.jpg"/>
</Relationships>

</file>

<file path=ppt/slides/_rels/slide2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2366_ca_object_representations_media_661_large275.jpg"/>
</Relationships>

</file>

<file path=ppt/slides/_rels/slide2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5457_ca_object_representations_media_648_large276.jpg"/>
</Relationships>

</file>

<file path=ppt/slides/_rels/slide2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439_ca_object_representations_media_659_large277.jpg"/>
</Relationships>

</file>

<file path=ppt/slides/_rels/slide2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846_ca_object_representations_media_660_large278.jpg"/>
</Relationships>

</file>

<file path=ppt/slides/_rels/slide2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0466_ca_object_representations_media_650_large279.jpg"/>
</Relationships>

</file>

<file path=ppt/slides/_rels/slide2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277_ca_object_representations_media_651_large280.jpg"/>
</Relationships>

</file>

<file path=ppt/slides/_rels/slide2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201_ca_object_representations_media_653_large281.jpg"/>
</Relationships>

</file>

<file path=ppt/slides/_rels/slide2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702_ca_object_representations_media_656_large282.jpg"/>
</Relationships>

</file>

<file path=ppt/slides/_rels/slide2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9522_ca_object_representations_media_657_large283.jpg"/>
</Relationships>

</file>

<file path=ppt/slides/_rels/slide2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345_ca_object_representations_media_106_large29.jpg"/>
</Relationships>

</file>

<file path=ppt/slides/_rels/slide2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084_ca_object_representations_media_649_large284.jpg"/>
</Relationships>

</file>

<file path=ppt/slides/_rels/slide2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741_ca_object_representations_media_654_large285.jpg"/>
</Relationships>

</file>

<file path=ppt/slides/_rels/slide2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64_ca_object_representations_media_640_large286.jpg"/>
</Relationships>

</file>

<file path=ppt/slides/_rels/slide2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714_ca_object_representations_media_685_large287.jpg"/>
</Relationships>

</file>

<file path=ppt/slides/_rels/slide2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511_ca_object_representations_media_641_large288.jpg"/>
</Relationships>

</file>

<file path=ppt/slides/_rels/slide2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072_ca_object_representations_media_733_large289.jpg"/>
</Relationships>

</file>

<file path=ppt/slides/_rels/slide2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56_ca_object_representations_media_686_large290.jpg"/>
</Relationships>

</file>

<file path=ppt/slides/_rels/slide2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370_ca_object_representations_media_691_large291.jpg"/>
</Relationships>

</file>

<file path=ppt/slides/_rels/slide2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videoIcon700292.jpg"/>
</Relationships>

</file>

<file path=ppt/slides/_rels/slide2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667_ca_object_representations_media_696_large293.jpg"/>
</Relationships>

</file>

<file path=ppt/slides/_rels/slide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036_ca_object_representations_media_75_large3.jpg"/>
</Relationships>

</file>

<file path=ppt/slides/_rels/slide3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467_ca_object_representations_media_353_large30.jpg"/>
</Relationships>

</file>

<file path=ppt/slides/_rels/slide30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898_ca_object_representations_media_697_large294.jpg"/>
</Relationships>

</file>

<file path=ppt/slides/_rels/slide30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710_ca_object_representations_media_698_large295.jpg"/>
</Relationships>

</file>

<file path=ppt/slides/_rels/slide30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7378_ca_object_representations_media_699_large296.jpg"/>
</Relationships>

</file>

<file path=ppt/slides/_rels/slide30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873_ca_object_representations_media_700_large297.jpg"/>
</Relationships>

</file>

<file path=ppt/slides/_rels/slide30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380_ca_object_representations_media_701_large298.jpg"/>
</Relationships>

</file>

<file path=ppt/slides/_rels/slide30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38_ca_object_representations_media_702_large299.jpg"/>
</Relationships>

</file>

<file path=ppt/slides/_rels/slide30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7892_ca_object_representations_media_703_large300.jpg"/>
</Relationships>

</file>

<file path=ppt/slides/_rels/slide30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3448_ca_object_representations_media_704_large301.jpg"/>
</Relationships>

</file>

<file path=ppt/slides/_rels/slide30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1092_ca_object_representations_media_706_large302.jpg"/>
</Relationships>

</file>

<file path=ppt/slides/_rels/slide30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1425_ca_object_representations_media_711_large303.jpg"/>
</Relationships>

</file>

<file path=ppt/slides/_rels/slide3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8224_ca_object_representations_media_108_large31.jpg"/>
</Relationships>

</file>

<file path=ppt/slides/_rels/slide31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557_ca_object_representations_media_712_large304.jpg"/>
</Relationships>

</file>

<file path=ppt/slides/_rels/slide31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793_ca_object_representations_media_713_large305.jpg"/>
</Relationships>

</file>

<file path=ppt/slides/_rels/slide31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937_ca_object_representations_media_714_large306.jpg"/>
</Relationships>

</file>

<file path=ppt/slides/_rels/slide31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582_ca_object_representations_media_727_large307.jpg"/>
</Relationships>

</file>

<file path=ppt/slides/_rels/slide31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801_ca_object_representations_media_715_large308.jpg"/>
</Relationships>

</file>

<file path=ppt/slides/_rels/slide31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727_ca_object_representations_media_738_large309.jpg"/>
</Relationships>

</file>

<file path=ppt/slides/_rels/slide31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2764_ca_object_representations_media_736_large310.jpg"/>
</Relationships>

</file>

<file path=ppt/slides/_rels/slide31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8049_ca_object_representations_media_739_large311.jpg"/>
</Relationships>

</file>

<file path=ppt/slides/_rels/slide31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8985_ca_object_representations_media_722_large312.jpg"/>
</Relationships>

</file>

<file path=ppt/slides/_rels/slide31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9465_ca_object_representations_media_723_large313.jpg"/>
</Relationships>

</file>

<file path=ppt/slides/_rels/slide3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60_ca_object_representations_media_354_large32.jpg"/>
</Relationships>

</file>

<file path=ppt/slides/_rels/slide32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608_ca_object_representations_media_728_large314.jpg"/>
</Relationships>

</file>

<file path=ppt/slides/_rels/slide32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42_ca_object_representations_media_725_large315.jpg"/>
</Relationships>

</file>

<file path=ppt/slides/_rels/slide32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245_ca_object_representations_media_351_large316.jpg"/>
</Relationships>

</file>

<file path=ppt/slides/_rels/slide3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445_ca_object_representations_media_156_large33.jpg"/>
</Relationships>

</file>

<file path=ppt/slides/_rels/slide3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6308_ca_object_representations_media_107_large34.jpg"/>
</Relationships>

</file>

<file path=ppt/slides/_rels/slide3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34_ca_object_representations_media_109_large35.jpg"/>
</Relationships>

</file>

<file path=ppt/slides/_rels/slide3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923_ca_object_representations_media_356_large36.jpg"/>
</Relationships>

</file>

<file path=ppt/slides/_rels/slide3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9753_ca_object_representations_media_152_large37.jpg"/>
</Relationships>

</file>

<file path=ppt/slides/_rels/slide3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178_ca_object_representations_media_352_large38.jpg"/>
</Relationships>

</file>

<file path=ppt/slides/_rels/slide3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336_ca_object_representations_media_158_large39.jpg"/>
</Relationships>

</file>

<file path=ppt/slides/_rels/slide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0823_ca_object_representations_media_76_large4.jpg"/>
</Relationships>

</file>

<file path=ppt/slides/_rels/slide4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58_ca_object_representations_media_159_large40.jpg"/>
</Relationships>

</file>

<file path=ppt/slides/_rels/slide4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344_ca_object_representations_media_161_large41.jpg"/>
</Relationships>

</file>

<file path=ppt/slides/_rels/slide4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652_ca_object_representations_media_163_large42.jpg"/>
</Relationships>

</file>

<file path=ppt/slides/_rels/slide4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6340_ca_object_representations_media_164_large43.jpg"/>
</Relationships>

</file>

<file path=ppt/slides/_rels/slide4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4202_ca_object_representations_media_165_large44.jpg"/>
</Relationships>

</file>

<file path=ppt/slides/_rels/slide4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087_ca_object_representations_media_166_large45.jpg"/>
</Relationships>

</file>

<file path=ppt/slides/_rels/slide4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4612_ca_object_representations_media_167_large46.jpg"/>
</Relationships>

</file>

<file path=ppt/slides/_rels/slide4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530_ca_object_representations_media_168_large47.jpg"/>
</Relationships>

</file>

<file path=ppt/slides/_rels/slide4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5064_ca_object_representations_media_169_large48.jpg"/>
</Relationships>

</file>

<file path=ppt/slides/_rels/slide4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2012_ca_object_representations_media_170_large49.jpg"/>
</Relationships>

</file>

<file path=ppt/slides/_rels/slide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635_ca_object_representations_media_77_large5.jpg"/>
</Relationships>

</file>

<file path=ppt/slides/_rels/slide5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3429_ca_object_representations_media_171_large50.jpg"/>
</Relationships>

</file>

<file path=ppt/slides/_rels/slide5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101_ca_object_representations_media_172_large51.jpg"/>
</Relationships>

</file>

<file path=ppt/slides/_rels/slide5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9257_ca_object_representations_media_173_large52.jpg"/>
</Relationships>

</file>

<file path=ppt/slides/_rels/slide5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525_ca_object_representations_media_174_large53.jpg"/>
</Relationships>

</file>

<file path=ppt/slides/_rels/slide5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638_ca_object_representations_media_176_large54.jpg"/>
</Relationships>

</file>

<file path=ppt/slides/_rels/slide5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655_ca_object_representations_media_177_large55.jpg"/>
</Relationships>

</file>

<file path=ppt/slides/_rels/slide5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842_ca_object_representations_media_178_large56.jpg"/>
</Relationships>

</file>

<file path=ppt/slides/_rels/slide5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391_ca_object_representations_media_179_large57.jpg"/>
</Relationships>

</file>

<file path=ppt/slides/_rels/slide5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6660_ca_object_representations_media_180_large58.jpg"/>
</Relationships>

</file>

<file path=ppt/slides/_rels/slide5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001_ca_object_representations_media_181_large59.jpg"/>
</Relationships>

</file>

<file path=ppt/slides/_rels/slide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3016_ca_object_representations_media_78_large6.jpg"/>
</Relationships>

</file>

<file path=ppt/slides/_rels/slide6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4743_ca_object_representations_media_182_large60.jpg"/>
</Relationships>

</file>

<file path=ppt/slides/_rels/slide6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140_ca_object_representations_media_183_large61.jpg"/>
</Relationships>

</file>

<file path=ppt/slides/_rels/slide6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6497_ca_object_representations_media_184_large62.jpg"/>
</Relationships>

</file>

<file path=ppt/slides/_rels/slide6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186_ca_object_representations_media_185_large63.jpg"/>
</Relationships>

</file>

<file path=ppt/slides/_rels/slide6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1801_ca_object_representations_media_186_large64.jpg"/>
</Relationships>

</file>

<file path=ppt/slides/_rels/slide6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5451_ca_object_representations_media_187_large65.jpg"/>
</Relationships>

</file>

<file path=ppt/slides/_rels/slide6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6267_ca_object_representations_media_188_large66.jpg"/>
</Relationships>

</file>

<file path=ppt/slides/_rels/slide6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4380_ca_object_representations_media_189_large67.jpg"/>
</Relationships>

</file>

<file path=ppt/slides/_rels/slide6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4679_ca_object_representations_media_194_large68.jpg"/>
</Relationships>

</file>

<file path=ppt/slides/_rels/slide6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2880_ca_object_representations_media_195_large69.jpg"/>
</Relationships>

</file>

<file path=ppt/slides/_rels/slide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3_ca_object_representations_media_79_large7.jpg"/>
</Relationships>

</file>

<file path=ppt/slides/_rels/slide7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7390_ca_object_representations_media_196_large70.jpg"/>
</Relationships>

</file>

<file path=ppt/slides/_rels/slide7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244_ca_object_representations_media_197_large71.jpg"/>
</Relationships>

</file>

<file path=ppt/slides/_rels/slide7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1394_ca_object_representations_media_199_large72.jpg"/>
</Relationships>

</file>

<file path=ppt/slides/_rels/slide7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2708_ca_object_representations_media_200_large73.jpg"/>
</Relationships>

</file>

<file path=ppt/slides/_rels/slide7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8932_ca_object_representations_media_203_large74.jpg"/>
</Relationships>

</file>

<file path=ppt/slides/_rels/slide7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75728_ca_object_representations_media_204_large75.jpg"/>
</Relationships>

</file>

<file path=ppt/slides/_rels/slide7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8534_ca_object_representations_media_205_large76.jpg"/>
</Relationships>

</file>

<file path=ppt/slides/_rels/slide7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4346_ca_object_representations_media_206_large77.jpg"/>
</Relationships>

</file>

<file path=ppt/slides/_rels/slide7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1493_ca_object_representations_media_201_large78.jpg"/>
</Relationships>

</file>

<file path=ppt/slides/_rels/slide7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7196_ca_object_representations_media_202_large79.jpg"/>
</Relationships>

</file>

<file path=ppt/slides/_rels/slide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054_ca_object_representations_media_80_large8.jpg"/>
</Relationships>

</file>

<file path=ppt/slides/_rels/slide8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0127_ca_object_representations_media_207_large80.jpg"/>
</Relationships>

</file>

<file path=ppt/slides/_rels/slide8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8169_ca_object_representations_media_208_large81.jpg"/>
</Relationships>

</file>

<file path=ppt/slides/_rels/slide8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0792_ca_object_representations_media_209_large82.jpg"/>
</Relationships>

</file>

<file path=ppt/slides/_rels/slide8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4832_ca_object_representations_media_210_large83.jpg"/>
</Relationships>

</file>

<file path=ppt/slides/_rels/slide8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85272_ca_object_representations_media_211_large84.jpg"/>
</Relationships>

</file>

<file path=ppt/slides/_rels/slide8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6452_ca_object_representations_media_218_large85.jpg"/>
</Relationships>

</file>

<file path=ppt/slides/_rels/slide8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3046_ca_object_representations_media_219_large86.jpg"/>
</Relationships>

</file>

<file path=ppt/slides/_rels/slide8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5853_ca_object_representations_media_220_large87.jpg"/>
</Relationships>

</file>

<file path=ppt/slides/_rels/slide8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53365_ca_object_representations_media_221_large88.jpg"/>
</Relationships>

</file>

<file path=ppt/slides/_rels/slide8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7777_ca_object_representations_media_222_large89.jpg"/>
</Relationships>

</file>

<file path=ppt/slides/_rels/slide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3202_ca_object_representations_media_81_large9.jpg"/>
</Relationships>

</file>

<file path=ppt/slides/_rels/slide90.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15843_ca_object_representations_media_223_large90.jpg"/>
</Relationships>

</file>

<file path=ppt/slides/_rels/slide91.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827_ca_object_representations_media_225_large91.jpg"/>
</Relationships>

</file>

<file path=ppt/slides/_rels/slide92.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2942_ca_object_representations_media_226_large92.jpg"/>
</Relationships>

</file>

<file path=ppt/slides/_rels/slide93.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63194_ca_object_representations_media_227_large93.jpg"/>
</Relationships>

</file>

<file path=ppt/slides/_rels/slide94.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9893_ca_object_representations_media_228_large94.jpg"/>
</Relationships>

</file>

<file path=ppt/slides/_rels/slide95.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25925_ca_object_representations_media_361_large95.jpg"/>
</Relationships>

</file>

<file path=ppt/slides/_rels/slide96.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4518_ca_object_representations_media_236_large96.jpg"/>
</Relationships>

</file>

<file path=ppt/slides/_rels/slide97.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41375_ca_object_representations_media_362_large97.jpg"/>
</Relationships>

</file>

<file path=ppt/slides/_rels/slide98.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1913_ca_object_representations_media_238_large98.jpg"/>
</Relationships>

</file>

<file path=ppt/slides/_rels/slide99.xml.rels><?xml version="1.0" encoding="UTF-8" standalone="yes"?>
<Relationships xmlns="http://schemas.openxmlformats.org/package/2006/relationships">
  <Relationship Id="rId1" Type="http://schemas.openxmlformats.org/officeDocument/2006/relationships/slideLayout" Target="../slideLayouts/slideLayout1.xml"/>
  <Relationship Id="rId2" Type="http://schemas.openxmlformats.org/officeDocument/2006/relationships/image" Target="../media/93745_ca_object_representations_media_239_large99.jpg"/>
</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Elida Román a Carlos Ortúzar (1-10001)]]></a:t>
            </a: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jenderas de Putaendo (1-10010)]]></a:t>
            </a: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9)]]></a:t>
            </a: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85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Grabados de gran jerarquía en el II Salón Sur de Arte (5-10010)]]></a:t>
            </a: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4 chilenos en n.y (5-20001)]]></a:t>
            </a: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48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a:t>
            </a: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mio Acero del Pacífico (5-20002-c1)]]></a:t>
            </a: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Americana Contemporánea (5-20003)]]></a:t>
            </a: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5-20004)]]></a:t>
            </a: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1)]]></a:t>
            </a: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two chilean artist [Duplicado/a] (5-20004-c2)]]></a:t>
            </a: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eview... 7 chilean artist (5-20005)]]></a:t>
            </a: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derneta de poupança. Recorte de prensa (1-10011)]]></a:t>
            </a: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28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emporary chielan art. By Artists Associated with the University of Chile (5-20006)]]></a:t>
            </a: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rcera Bienal de escultura (5-20007)]]></a:t>
            </a: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Ercilla (5-20008)]]></a:t>
            </a: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479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Young artists from around the world 1971 (5-20009)]]></a:t>
            </a: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24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xposición de pintura al aire libre. Certamen Terracota (5-20010)]]></a:t>
            </a: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Encuentro Arte-Industria 1980 (5-20011)]]></a:t>
            </a: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885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a escultura en el espacio urbano (5-20012)]]></a:t>
            </a: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encuentro arte/industria 1981 (5-20013)]]></a:t>
            </a: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677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5-20014-c1)]]></a:t>
            </a: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2)]]></a:t>
            </a: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95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lculo ingresos y egresos (1-10012)]]></a:t>
            </a: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gundo Salón Sur Nacional de Arte, Pintura, Grabado [Duplicado/a] (5-20014-c3)]]></a:t>
            </a: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vista Mundo (5-20015-c1)]]></a:t>
            </a: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1143000"/>
          <a:chOff x="0" y="228600"/>
          <a:chExt cx="9144000" cy="1143000"/>
        </a:xfrm>
      </p:grpSpPr>
      <p:sp>
        <p:nvSpPr>
          <p:cNvPr id="1"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ndo [Duplicado/a] (5-20015-c2)]]></a:t>
            </a: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uzar en su taller (6-10001)]]></a:t>
            </a: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álisis de algunas obras cinéticas de Carlos Ortúzar. Giroscopio (6-10002)]]></a:t>
            </a: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perpendicular de Escultura Cívica (6-10003)]]></a:t>
            </a: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de pintura abstracta (6-10004)]]></a:t>
            </a: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Multiple (6-10005)]]></a:t>
            </a: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o con prismas de color (6-10006)]]></a:t>
            </a: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lentes de acrílico mas placas de colores (6-10007)]]></a:t>
            </a: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ja papel milimetrado (1-10013)]]></a:t>
            </a: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escultura acrílica con lentes esféricos (6-10008)]]></a:t>
            </a: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19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iagonal del Mural línea Aérea Varig. Santiago. 1970. (6-10009)]]></a:t>
            </a: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l mural del Banco de Concepción (6-10010)]]></a:t>
            </a: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El Cuarto Mundo (6-10011)]]></a:t>
            </a: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09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en 3/4 de la  escultura El Cuarto Mundo (6-10012)]]></a:t>
            </a: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publica El Cuarto Mundo (6-10013)]]></a:t>
            </a: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general de la escultura pública Homenaje a Schneider (6-10014)]]></a:t>
            </a: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3/4 de escultura cinética frente a CINTAC (6-10015)]]></a:t>
            </a: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escultura "Shell". 1980 (6-10016)]]></a:t>
            </a: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148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6-10017)]]></a:t>
            </a: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ases para Concurso de escenografía y/o vestuario para las operas "Andrea Chenier" de Giordano y "La Cenicienta" de Rossini (1-10014)]]></a:t>
            </a: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escultura "Santiago Centro Building Sculpture" (Primer plano) (6-10018)]]></a:t>
            </a: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aralelas" (6-10019)]]></a:t>
            </a: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38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rismas" (6-10020)]]></a:t>
            </a: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pintura planimétrica (6-10021)]]></a:t>
            </a: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planimétrica (6-10022)]]></a:t>
            </a: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gistro frontal "Space 22" (6-10023)]]></a:t>
            </a:r>
          </a:p>
        </p:txBody>
      </p:sp>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de la Serie Space (6-10024)]]></a:t>
            </a: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48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obra Space 13 (6-10025)]]></a:t>
            </a: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 pictórica de las serie Space (6-10026)]]></a:t>
            </a: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67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1 (6-10027)]]></a:t>
            </a: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íntesis Cronológica de carrera (2-10001)]]></a:t>
            </a: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pintura de la Serie Space (6-10028)]]></a:t>
            </a: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86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Serie Space 26 (6-10029)]]></a:t>
            </a: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305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29 (6-10030)]]></a:t>
            </a:r>
          </a:p>
        </p:txBody>
      </p:sp>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8 (6-10031)]]></a:t>
            </a: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95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la obra Space 10 (6-10032)]]></a:t>
            </a: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66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t de fotografías frontales de maquetas escultóricas de prismas (6-10033)]]></a:t>
            </a: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676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s de maquetas de prismas triangulares (6-10034)]]></a:t>
            </a: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86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cenital de maqueta de prismas triangulares (6-10035)]]></a:t>
            </a: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467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maqueta basada en prismas triangulares (6-10036)]]></a:t>
            </a: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en base a prismas triangulares (6-10037)]]></a:t>
            </a: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nología de carrera 1960-1981 (2-10002)]]></a:t>
            </a:r>
          </a:p>
        </p:txBody>
      </p:sp>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de maqueta de escultura en base a prima triangular (6-10038)]]></a:t>
            </a: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505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maqueta en base a prisma triangular (6-10039)]]></a:t>
            </a: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0)]]></a:t>
            </a: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1)]]></a:t>
            </a: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2)]]></a:t>
            </a: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3)]]></a:t>
            </a: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4)]]></a:t>
            </a: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5)]]></a:t>
            </a: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ta frontal de obras pictóricas de la serie Space (6-10046)]]></a:t>
            </a: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47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 of photographies (6-20001)]]></a:t>
            </a: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Borrador (2-10003)]]></a:t>
            </a: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23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tudios del espacio propio (6-20002)]]></a:t>
            </a:r>
          </a:p>
        </p:txBody>
      </p:sp>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emoria explicativa (6-20003)]]></a:t>
            </a: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38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Material necesario para una escultura (6-20004)]]></a:t>
            </a:r>
          </a:p>
        </p:txBody>
      </p:sp>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t Work from 3-10-1980 (6-20005)]]></a:t>
            </a: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cripción escultura cuatro primas (titulo tentativo) (6-20006)]]></a:t>
            </a: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ntrato de arrendamiento de servicios materiales (6-30001)]]></a:t>
            </a: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3148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2)]]></a:t>
            </a: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l artista (6-30003)]]></a:t>
            </a: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24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4)]]></a:t>
            </a: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533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leta de servicios (6-30005)]]></a:t>
            </a: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sta de las principales exposiciones, bienales internacionales y obras de integración cívica desde 1960 (2-10004)]]></a:t>
            </a:r>
          </a:p>
        </p:txBody>
      </p:sp>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robante de egreso (6-30006)]]></a:t>
            </a: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0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drado de cartulina negra en cuyo interior se ubican pegados 16 cuadrados alternados en colores verde y azul, de 7,6 cm. cada uno. Al interior de cada cuadrado se ubica un círculo de 5,1 cm. de diámetro realizado con plástico metalizado. Boceto de obra Múltiple.;;]]></a:t>
            </a: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5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81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6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til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71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0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i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tiene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48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humanonautas (CO_0008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oquio de los humanonautas (CO_0009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Obra inspirada en la Carrera Espacial. Expuesta en 1968 junto a las obras Tres Humanonautas y Transformación en la III Bienal Americana de Grabado en el Museo de Arte Contemporáneo de la Universidad de Chile.
;;]]></a:t>
            </a:r>
          </a:p>
        </p:txBody>
      </p:sp>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76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0_1982-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imagen se compone de dos fotografías iguales de 10 x 15 cm. unidas y enmarcadas con un paspartú de cartulina metálica de 3,8 cm. aprox. La imagen está pegada sobre una base de madera que contiene un bastidor del mismo material, el cual sirve como soporte para 12 alambres galvanizados que se fijan de forma vertical a cada extremo del bastidor. La imagen se enmarca con un marco de aluminio en ángulo de 12 x 25 x 1 m.m. Pieza realizada en un contexto íntimo y familiar.;;]]></a:t>
            </a: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809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de carrera 1960-1989 (2-10005)]]></a:t>
            </a: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38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mposición (CO_0011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2 (CO_001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26 (CO_0013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1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pace 11 (CO_0017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1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52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 14 (CO_0018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ntura de formato cuadrado compuesta por planchas de aluminio pintadas con pintura sintética semi-brillante de diferentes tonalidades: azul, gris, celeste, rojo y naranjo. La imagen está compuesta de una trama de franjas horizontales que se degrada desde la zona superior hacia la zona inferior en distintos tonos de celeste. Al centro, se observa una composición de fondo negro, y una serie de cuadrados que exhiben el color metálico del aluminio y una figura en tonos rojo y naranjo que interviene el centro de la imagen. Pertenece al conjunto de obras realizadas en Barcelona.;;]]></a:t>
            </a:r>
          </a:p>
        </p:txBody>
      </p:sp>
    </p:spTree>
  </p:cSld>
  <p:clrMapOvr>
    <a:masterClrMapping/>
  </p:clrMapOvr>
</p:sld>
</file>

<file path=ppt/slides/slide1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igura a escala (CO_0019_197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de pequeño formato realizada en collage, compuesta por la imagen de un “hombre” pegada sobre cartón. Figura utilizada para los montajes fotográficos de maquetas de Prismas realizadas en Barcelona;;]]></a:t>
            </a:r>
          </a:p>
        </p:txBody>
      </p:sp>
    </p:spTree>
  </p:cSld>
  <p:clrMapOvr>
    <a:masterClrMapping/>
  </p:clrMapOvr>
</p:sld>
</file>

<file path=ppt/slides/slide1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uadrado (CO_0020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lemento cuadrado. A la superficie se adhiere un volumen cilíndrico que contiene una pequeña incrustación de madera de ébano. Pertenece al conjunto de piezas de orfebrería desarrolladas por el artista durante su autoexilio en Barcelona.;;]]></a:t>
            </a: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Magdalena Correa a Carlos Ortúzar (1-10002)]]></a:t>
            </a: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05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rriculum Profesional (2-10006)]]></a:t>
            </a:r>
          </a:p>
        </p:txBody>
      </p:sp>
    </p:spTree>
  </p:cSld>
  <p:clrMapOvr>
    <a:masterClrMapping/>
  </p:clrMapOvr>
</p:sld>
</file>

<file path=ppt/slides/slide2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illo cilíndrico (CO_0021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nillo de plata con ensamble de madera de ébano por todo el contorno. Pertenece al conjunto de piezas de orfebrería desarrolladas por el artista durante su autoexilio en Barcelona;;]]></a:t>
            </a:r>
          </a:p>
        </p:txBody>
      </p:sp>
    </p:spTree>
  </p:cSld>
  <p:clrMapOvr>
    <a:masterClrMapping/>
  </p:clrMapOvr>
</p:sld>
</file>

<file path=ppt/slides/slide2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o con dos líneas (CO_0022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el ensamble entre un óvalo de plata y un paralelepípedo de madera de ébano, el que contiene, a la vez, dos incrustaciones lineales de plata.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ovalada con tres puntos (CO_0023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ovalado compuesto por el ensamble de dos piezas de plata y una pieza rectangular de madera de ébano ubicada en el centro, cuyo interior contiene tres incrustaciones de plata en forma de puntos.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ompuesto (CO_0024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compuesto por un círculo de plata y un paralelepípedo ubicado perpendicularmente, el que a la vez se compone de una pieza de plata con ensamble de madera de ébano. Este elemento tiene en su zona superior dos perforaciones. Pertenece al conjunto de piezas de orfebrería desarrolladas por el artista durante su autoexilio en Barcelona.;;]]></a:t>
            </a:r>
          </a:p>
        </p:txBody>
      </p:sp>
    </p:spTree>
  </p:cSld>
  <p:clrMapOvr>
    <a:masterClrMapping/>
  </p:clrMapOvr>
</p:sld>
</file>

<file path=ppt/slides/slide2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circular (CO_002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formato circular compuesto por el ensamble de piezas de plata y de madera de ébano ubicadas horizontalmente. En el centro de la zona superior tiene una pequeña argolla de plata. Pertenece al conjunto de piezas de orfebrería desarrolladas por el artista durante su autoexilio en Barcelona.;;]]></a:t>
            </a:r>
          </a:p>
        </p:txBody>
      </p:sp>
    </p:spTree>
  </p:cSld>
  <p:clrMapOvr>
    <a:masterClrMapping/>
  </p:clrMapOvr>
</p:sld>
</file>

<file path=ppt/slides/slide2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rombo (CO_0026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on forma de rombo que contiene una incisión vertical y una argolla en el centro. Pertenece al conjunto de piezas de orfebrería desarrolladas por el artista durante su autoexilio en Barcelona.;;]]></a:t>
            </a:r>
          </a:p>
        </p:txBody>
      </p:sp>
    </p:spTree>
  </p:cSld>
  <p:clrMapOvr>
    <a:masterClrMapping/>
  </p:clrMapOvr>
</p:sld>
</file>

<file path=ppt/slides/slide2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27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lgante de plata cuadrangular con perforación. Pertenece al conjunto de piezas de orfebrería desarrolladas por el artista durante su autoexilio en Barcelona.;;]]></a:t>
            </a:r>
          </a:p>
        </p:txBody>
      </p:sp>
    </p:spTree>
  </p:cSld>
  <p:clrMapOvr>
    <a:masterClrMapping/>
  </p:clrMapOvr>
</p:sld>
</file>

<file path=ppt/slides/slide2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28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de resina de color blanco ahuesado de carácter abstracto. Se compone de una forma circular conformada por dos planos en cuyo centro contiene un cuadrado calado de 2, 15 cm. y una incisión vertical de 4,6 x 1,1 cm. Los dos lados de la pieza son iguales por lo cual no se puede determinar cual es anverso y reverso. Posiblemente se trata de un encargo realizado cuando residía en Barcelona.;;]]></a:t>
            </a:r>
          </a:p>
        </p:txBody>
      </p:sp>
    </p:spTree>
  </p:cSld>
  <p:clrMapOvr>
    <a:masterClrMapping/>
  </p:clrMapOvr>
</p:sld>
</file>

<file path=ppt/slides/slide2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02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ormato vertical de color azul. Está compuesta por 2 planchas de aluminio de 1 x 0.20 m. que se ubican en posición vertical, una frente a otra, separadas por un pequeño espacio de 4 cm. Cada plancha está plegada en un ángulo de 70 grados, conformando dos rectángulos verticales de 1 x 0.10 m. cada uno de los cuales está seccionado en 10 módulos cuadrados de 10 x 10 cm. con una línea de separación de un 1 m.m entre si, pintados de distintos tonos de azul. 
Cada cuadrado contiene en su centro un circulo calado de 5,5 cm. dentro de los cuales se inserta un disco móvil de aluminio de 5,3 cm. unidos por dos vástagos. Cada disco está pintado en una de sus caras en un tono de azul, y presenta dos pequeños pliegues en sentido opuesto que permiten el movimiento giratorio de los discos.  Maqueta de la obra ganadora del Concurso CAP (Compañía de Aceros del pacífico) para conmemorar los 100 años de la FISA en 1971.;;]]></a:t>
            </a:r>
          </a:p>
        </p:txBody>
      </p:sp>
    </p:spTree>
  </p:cSld>
  <p:clrMapOvr>
    <a:masterClrMapping/>
  </p:clrMapOvr>
</p:sld>
</file>

<file path=ppt/slides/slide2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1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orrador definitivo de síntesis de carrera (2-10007)]]></a:t>
            </a:r>
          </a:p>
        </p:txBody>
      </p:sp>
    </p:spTree>
  </p:cSld>
  <p:clrMapOvr>
    <a:masterClrMapping/>
  </p:clrMapOvr>
</p:sld>
</file>

<file path=ppt/slides/slide2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552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E (CO_0034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Escultura que representa una cabeza de rostro plateado. Realizada con yeso y pintada con esmalte negro y una franja blanca en el centro. Tiene el interior hueco y dos piezas de aluminio en la base con dos orificios para anclar. Se infiere que esta obra corresponde a la escultura Sr. E descrita en la tesis de Cecilia Boisier (1967) y que se rescata la imagen de la cabeza dentro de una caja realizada con “lámina metálica, rejilla, alambres, motor que hace girar lentamente la figura, caja de música interior y aspas rojas.” La imagen de esta obra también se encuentra en la fotografía de Ricardo Bindis “Carlos Ortúzar en su taller” del artículo “La extrema vanguardia en el arte de Chile” (1967), documento disponible en el Archivo Carlos Ortúzar. 
;;]]></a:t>
            </a:r>
          </a:p>
        </p:txBody>
      </p:sp>
    </p:spTree>
  </p:cSld>
  <p:clrMapOvr>
    <a:masterClrMapping/>
  </p:clrMapOvr>
</p:sld>
</file>

<file path=ppt/slides/slide2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51 (CO_0035_197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y azul. En el año 1969 un grupo de estas obras fueron enviadas por el artista a Chile para una exposición.
;;]]></a:t>
            </a:r>
          </a:p>
        </p:txBody>
      </p:sp>
    </p:spTree>
  </p:cSld>
  <p:clrMapOvr>
    <a:masterClrMapping/>
  </p:clrMapOvr>
</p:sld>
</file>

<file path=ppt/slides/slide2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ltiple (CO_0036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es de formato cuadrado y está compuesta de un soporte de madera de color negro sobre el cual se ubican 25 cuadrados de aproximadamente 8 x 8 cm. –también de madera– que intercalando colores azul y verde componen una especie de cuadrícula ortogonal. Sobre cada uno de los cuadrados se insertan 25 círculos niquelados de aproximadamente 5,8 cm. de diámetro y 1 m.m de grosor que rotan por acción del espectador. El marco es de aluminio con estructura encajonada y contiene un vidrio protector.;;]]></a:t>
            </a:r>
          </a:p>
        </p:txBody>
      </p:sp>
    </p:spTree>
  </p:cSld>
  <p:clrMapOvr>
    <a:masterClrMapping/>
  </p:clrMapOvr>
</p:sld>
</file>

<file path=ppt/slides/slide2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I2-A) (CO_0037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3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uatro planchas de acrílico transparente de 5,5 cm aprox. Unidas por medio de cuatro pernos de bronce, cada una de las cuales tiene 25 círculos de acrílico de 1, 2 y 4 m.m de espesor adheridos con tornillos, y de 6 cm. de diámetro, de colores naranjo amarillo y transparente.
Separación entre las planchas de 6 cm. aprox.;;]]></a:t>
            </a:r>
          </a:p>
        </p:txBody>
      </p:sp>
    </p:spTree>
  </p:cSld>
  <p:clrMapOvr>
    <a:masterClrMapping/>
  </p:clrMapOvr>
</p:sld>
</file>

<file path=ppt/slides/slide2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93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os humanonautas (CO_003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040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Shell, realizada para el Primer Encuentro Arte Industria. 
;;]]></a:t>
            </a:r>
          </a:p>
        </p:txBody>
      </p:sp>
    </p:spTree>
  </p:cSld>
  <p:clrMapOvr>
    <a:masterClrMapping/>
  </p:clrMapOvr>
</p:sld>
</file>

<file path=ppt/slides/slide2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n título (CO_0041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08)]]></a:t>
            </a:r>
          </a:p>
        </p:txBody>
      </p:sp>
    </p:spTree>
  </p:cSld>
  <p:clrMapOvr>
    <a:masterClrMapping/>
  </p:clrMapOvr>
</p:sld>
</file>

<file path=ppt/slides/slide2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771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oglifos (CO_0042_196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aqueta CINTAC (CO_0043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maqueta se compone de 38 perfiles de madera cuadrangulares dispuestos de manera vertical, unidos mediante pequeños rodamientos a piezas verticales más cortas, que sirven como soporte estructural. Estos soportes se encuentran adosados a una base de madera pintada gris y verde. Todas las piezas están pintadas de rojo. En la parte superior, cada perfil está cortado en ángulo de 45º y pintado plateado. En el centro, los perfiles están amarrados con hilo rojo. La maqueta fue realizada por Carlos Ortúzar en el marco del Segundo Encuentro Arte-Industria. La escultura a escala final está frente a la industria Cintac S.A. en Camino a Melipilla n° 8920, en Maipú.;;]]></a:t>
            </a:r>
          </a:p>
        </p:txBody>
      </p:sp>
    </p:spTree>
  </p:cSld>
  <p:clrMapOvr>
    <a:masterClrMapping/>
  </p:clrMapOvr>
</p:sld>
</file>

<file path=ppt/slides/slide2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81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46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9 A (CO_0047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s. En el año 1969 un grupo de estas obras fueron enviadas por el artista a Chile para una exposición.
;;]]></a:t>
            </a:r>
          </a:p>
        </p:txBody>
      </p:sp>
    </p:spTree>
  </p:cSld>
  <p:clrMapOvr>
    <a:masterClrMapping/>
  </p:clrMapOvr>
</p:sld>
</file>

<file path=ppt/slides/slide2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38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acio I (CO_0048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verde, amarillo y gris. En el año 1969 un grupo de estas obras fueron enviadas por el artista a Chile para una exposición.
;;]]></a:t>
            </a:r>
          </a:p>
        </p:txBody>
      </p:sp>
    </p:spTree>
  </p:cSld>
  <p:clrMapOvr>
    <a:masterClrMapping/>
  </p:clrMapOvr>
</p:sld>
</file>

<file path=ppt/slides/slide2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809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hrauco (CO_0049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A mediados de la década de los 60 la obra de Carlos Ortúzar comienza a transitar desde la pintura  hacia lo  tridimensional, desplazando el método pictórico hacia una técnica constructiva. Este tránsito lo desarrolló a partir de cajas de madera donde incorporó diferentes elementos como: rejillas, alambre, fotografías y objetos técnicos como tomadores de presión, trabajando la madera con colores que asimilan el metal; como en esta obra de la serie denominada Traucos que bordea los límites entre el collage, la pintura y el lenguaje escultórico. Estas piezas se exhibieron en Nueva York en las Galerías Sudamericana Armando Zegrí (1965), Hilton Rockefeller Center (1966) y en Stamford Museum (1967) y, en Chile, en Galería Carmen Waugh entre fines de 1965  – 1966. Lo novedoso de estas obras es que fueron concebidas por el artista desde un pensamiento en que la metodología de trabajo, según sus propias palabras, debía parecerse más a la de un laboratorio que a la de un taller tradicional, donde la experimentación y la precisión de la técnica debían superar las limitaciones de los medios tradicionales.
;;]]></a:t>
            </a:r>
          </a:p>
        </p:txBody>
      </p:sp>
    </p:spTree>
  </p:cSld>
  <p:clrMapOvr>
    <a:masterClrMapping/>
  </p:clrMapOvr>
</p:sld>
</file>

<file path=ppt/slides/slide2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00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Visión del norte chico (CO_0050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1_198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09)]]></a:t>
            </a:r>
          </a:p>
        </p:txBody>
      </p:sp>
    </p:spTree>
  </p:cSld>
  <p:clrMapOvr>
    <a:masterClrMapping/>
  </p:clrMapOvr>
</p:sld>
</file>

<file path=ppt/slides/slide2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2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rojo y negro. En el año 1969 un grupo de estas obras fueron enviadas por el artista a Chile para una exposición.
;;]]></a:t>
            </a:r>
          </a:p>
        </p:txBody>
      </p:sp>
    </p:spTree>
  </p:cSld>
  <p:clrMapOvr>
    <a:masterClrMapping/>
  </p:clrMapOvr>
</p:sld>
</file>

<file path=ppt/slides/slide2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914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4 (CO_0053_197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rojo y negro. En el año 1969 un grupo de estas obras fueron enviadas por el artista a Chile para una exposición.
;;]]></a:t>
            </a:r>
          </a:p>
        </p:txBody>
      </p:sp>
    </p:spTree>
  </p:cSld>
  <p:clrMapOvr>
    <a:masterClrMapping/>
  </p:clrMapOvr>
</p:sld>
</file>

<file path=ppt/slides/slide2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4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celeste y negro. En el año 1969 un grupo de estas obras fueron enviadas por el artista a Chile para una exposición.
;;]]></a:t>
            </a:r>
          </a:p>
        </p:txBody>
      </p:sp>
    </p:spTree>
  </p:cSld>
  <p:clrMapOvr>
    <a:masterClrMapping/>
  </p:clrMapOvr>
</p:sld>
</file>

<file path=ppt/slides/slide2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400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05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5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
;;]]></a:t>
            </a:r>
          </a:p>
        </p:txBody>
      </p:sp>
    </p:spTree>
  </p:cSld>
  <p:clrMapOvr>
    <a:masterClrMapping/>
  </p:clrMapOvr>
</p:sld>
</file>

<file path=ppt/slides/slide2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1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0)]]></a:t>
            </a:r>
          </a:p>
        </p:txBody>
      </p:sp>
    </p:spTree>
  </p:cSld>
  <p:clrMapOvr>
    <a:masterClrMapping/>
  </p:clrMapOvr>
</p:sld>
</file>

<file path=ppt/slides/slide2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24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2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3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4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5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6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24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7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05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8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69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0_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pieza pertenece a un conjunto de obras realizadas entre 1984 – 1985, que evocan la experiencia del paisaje y los cambios de la luz en las diferentes estaciones del año. Se trata de piezas únicas con distintas variaciones entre sí, en las cuales el artista utilizó diferentes medios como papel recortado y lápices de colores. Estos medios son aplicados a técnicas como collage y dibujo sobre un soporte de papel. Predominan en estas composiciones formas recortadas que evocan el contorno de las montañas, los colores del arcoíris dibujados a lápiz y el triángulo equilátero, figura elemental del lenguaje del artista, que se presenta en la zona inferior de estas imágenes en composiciones creadas con papel vinílico y cartulina. Esta serie de obras representa el proceso en el cual el artista se encontraba trabajando al momento de su fallecimiento. Algunas de estas piezas encuentran su correlato en el cuaderno de croquis marca Torre que el artista utilizaba en aquel entonces para realizar sus bocetos, en el que se pueden identificar títulos como: Serie Landscapes, Santiago Landscapes y Serie Las Estaciones. 
;;]]></a:t>
            </a:r>
          </a:p>
        </p:txBody>
      </p:sp>
    </p:spTree>
  </p:cSld>
  <p:clrMapOvr>
    <a:masterClrMapping/>
  </p:clrMapOvr>
</p:sld>
</file>

<file path=ppt/slides/slide2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2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claración de principios (2-10011)]]></a:t>
            </a:r>
          </a:p>
        </p:txBody>
      </p:sp>
    </p:spTree>
  </p:cSld>
  <p:clrMapOvr>
    <a:masterClrMapping/>
  </p:clrMapOvr>
</p:sld>
</file>

<file path=ppt/slides/slide2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3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14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4_198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pertenece a una serie de pinturas realizadas entre marzo y abril de 1985 que evocan la experiencia del paisaje experimentada por el artista en sus últimas vacaciones en el sur de Chile, en el verano de 1985. De formato tanto vertical como horizontal, estas pinturas fueron trabajadas con esmalte sintético aplicado con pistola a compresión sobre un soporte de papel hilado blanco. Esta técnica permite difuminar la pintura de forma sutil, creando pasajes atmosféricos entre luces y sombras, lo que también es logrado en algunos casos con suaves trazos de lápiz. El conjunto representa el proceso en el cual el artista se encontraba trabajando al momento de su fallecimiento. Algunas de estas piezas encuentran su correlato en el cuaderno de croquis marca Torre que el artista utilizaba en aquel entonces para realizar sus bocetos, en éste se pueden identificar títulos como: Serie Landscapes, Santiago Landscapes y Serie Las Estaciones. Algunas de estas pinturas fueron traspasadas a una serie póstuma de serigrafías realizada para el Chase Manhattan Bank (1986).;;]]></a:t>
            </a:r>
          </a:p>
        </p:txBody>
      </p:sp>
    </p:spTree>
  </p:cSld>
  <p:clrMapOvr>
    <a:masterClrMapping/>
  </p:clrMapOvr>
</p:sld>
</file>

<file path=ppt/slides/slide2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336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6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7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8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79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0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1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91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paisaje. Obras recientes de Carlos Ortúzar (2-10012)]]></a:t>
            </a:r>
          </a:p>
        </p:txBody>
      </p:sp>
    </p:spTree>
  </p:cSld>
  <p:clrMapOvr>
    <a:masterClrMapping/>
  </p:clrMapOvr>
</p:sld>
</file>

<file path=ppt/slides/slide2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3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2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4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HORIZONTAL. Obra que pertenece al conjunto de serigrafías realizadas para el Chase Manhattan Bank, en 1986. Esta serie póstuma reproduce algunas de las pinturas realizadas en 1985, en las que el artista evoca la experiencia del paisaje en sus últimas vacaciones en el sur de Chile.;;]]></a:t>
            </a:r>
          </a:p>
        </p:txBody>
      </p:sp>
    </p:spTree>
  </p:cSld>
  <p:clrMapOvr>
    <a:masterClrMapping/>
  </p:clrMapOvr>
</p:sld>
</file>

<file path=ppt/slides/slide2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5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2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6_1974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a pieza que corresponde a la maqueta para la escultura póstuma IBM.
;;]]></a:t>
            </a:r>
          </a:p>
        </p:txBody>
      </p:sp>
    </p:spTree>
  </p:cSld>
  <p:clrMapOvr>
    <a:masterClrMapping/>
  </p:clrMapOvr>
</p:sld>
</file>

<file path=ppt/slides/slide2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polo (CO_0087_1966 –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es fases de una disección (CO_0088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89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se compone de dos planchas de acrílico cuadradas, una azul y otra transparente unidas en sus esquinas con pernos de acero. En el centro, se disponen 9 esferas de acrílico blancas incrustadas en orden regular. La pieza pertenece a una serie de 10 obras iguales realizadas con materiales comprados y producidas en Nueva York a inicios de los 70. Algunas de ellas fueron compradas por una galería de Nueva York.;;]]></a:t>
            </a:r>
          </a:p>
        </p:txBody>
      </p:sp>
    </p:spTree>
  </p:cSld>
  <p:clrMapOvr>
    <a:masterClrMapping/>
  </p:clrMapOvr>
</p:sld>
</file>

<file path=ppt/slides/slide2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0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Figura ovalada de pequeña escala realizada con poliéster amarillo transparente situada sobre una base de acrílico negro. Se presume que es una maqueta para un encargo.;;]]></a:t>
            </a:r>
          </a:p>
        </p:txBody>
      </p:sp>
    </p:spTree>
  </p:cSld>
  <p:clrMapOvr>
    <a:masterClrMapping/>
  </p:clrMapOvr>
</p:sld>
</file>

<file path=ppt/slides/slide2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1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vendía en importantes tiendas de joyas, y además realizó piezas modeladas y fundidas como esta pieza de bronce sobre base de mármol, encargo de la empresa Gallina Blanca, cuyos ejemplares fueron reproducidos en plata.;;]]></a:t>
            </a:r>
          </a:p>
        </p:txBody>
      </p:sp>
    </p:spTree>
  </p:cSld>
  <p:clrMapOvr>
    <a:masterClrMapping/>
  </p:clrMapOvr>
</p:sld>
</file>

<file path=ppt/slides/slide2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bronce (CO_0092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0-1981 (2-10013)]]></a:t>
            </a:r>
          </a:p>
        </p:txBody>
      </p:sp>
    </p:spTree>
  </p:cSld>
  <p:clrMapOvr>
    <a:masterClrMapping/>
  </p:clrMapOvr>
</p:sld>
</file>

<file path=ppt/slides/slide2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olgante de plata (CO_0093_1975 –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Durante su autoexilio en Barcelona, Carlos Ortúzar recibió distintos encargos que le permitían generar recursos para ganarse la vida. Entre ellos trabajó en piezas de orfebrería que modelaba en cera, enviaba a fundir a un orfebre y luego comercializaba en importantes tiendas de joyas. En estas piezas, Ortúzar integró  materiales como la plata y la madera de ébano a líneas simples de geometrías circulares, ovaladas y cuadradas, aplicando el mismo imaginario geométrico - abstracto que por esos años estaba desarrollando en su obra.;;]]></a:t>
            </a:r>
          </a:p>
        </p:txBody>
      </p:sp>
    </p:spTree>
  </p:cSld>
  <p:clrMapOvr>
    <a:masterClrMapping/>
  </p:clrMapOvr>
</p:sld>
</file>

<file path=ppt/slides/slide2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4_1983 –198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69. Durante los 80, algunas de éstas fueron traducidas a esculturas de mayor formato, como es el caso de este conjunto, de medidas variables, formó parte de un proyecto inconcluso para la realización de un monumento a Salvador Allende encargado por María Inés Solimano.;;]]></a:t>
            </a:r>
          </a:p>
        </p:txBody>
      </p:sp>
    </p:spTree>
  </p:cSld>
  <p:clrMapOvr>
    <a:masterClrMapping/>
  </p:clrMapOvr>
</p:sld>
</file>

<file path=ppt/slides/slide2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5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6_197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067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al interior de la laguna de Tamaya (CO_0097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098_1983)]]></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385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I (CO_0099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57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 Mool (CO_0100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nominado obras Matérica, que corresponde a una producción de carácter informalista desarrollada entre fines del 50 e inicios de los 60, caracterizada por pinturas realizadas al óleo en tonos generalmente ocres, grises y rojizos producidas sobre relieves de resina que se fijan a un soporte de madera. Esta producción se inspiró en una serie de investigaciones iconográficas sobre los pueblos originarios de Chile y se expuso entre 1965 - 1967 en importantes galerías de Nueva York.;;]]></a:t>
            </a:r>
          </a:p>
        </p:txBody>
      </p:sp>
    </p:spTree>
  </p:cSld>
  <p:clrMapOvr>
    <a:masterClrMapping/>
  </p:clrMapOvr>
</p:sld>
</file>

<file path=ppt/slides/slide2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formación (CO_0101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a:t>
            </a:r>
          </a:p>
        </p:txBody>
      </p:sp>
    </p:spTree>
  </p:cSld>
  <p:clrMapOvr>
    <a:masterClrMapping/>
  </p:clrMapOvr>
</p:sld>
</file>

<file path=ppt/slides/slide2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76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02_1965)]]></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los Ortúzar. Síntesis cronológica de carrera 1961-1981 (2-10014)]]></a:t>
            </a:r>
          </a:p>
        </p:txBody>
      </p:sp>
    </p:spTree>
  </p:cSld>
  <p:clrMapOvr>
    <a:masterClrMapping/>
  </p:clrMapOvr>
</p:sld>
</file>

<file path=ppt/slides/slide2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609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rsonaje del Choapa II (CO_010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124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en II (CO_0104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190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5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19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6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cado (CO_010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28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0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Con planchas de aluminio de distintos formatos ensambladas y pegadas sobre un segundo soporte de madera, Carlos Ortúzar produjo –desde fines de los 70 y más sistemáticamente entre 1981-1982– una serie de pinturas de formato cuadrado pintadas con esmalte sintético aplicado con pistola de compresión sobre un soporte de aluminio, denominada Space.
En esta serie, el artista realizó una síntesis minimalista del paisaje, creando una variedad de composiciones en las que fraccionó el espacio en distintos registros que representan el cielo, la tierra y el horizonte. En la zona superior de estos cuadros generalmente está representado el cielo, a través de franjas horizontales que se difuminan en distintas valoraciones de gris o blanco. En algunos casos, sobre este fondo, se observa una fina línea diagonal iluminada o pequeñas composiciones de triángulos equiláteros. La zona inferior de los cuadros representa la tierra, que generalmente ocupa un espacio más pequeño que la zona superior, variando en tonalidades de ocres, cafés, verdes y grises, entre otras. Una línea de horizonte limita ambos espacios, por debajo de ella se ubican pequeñas composiciones que unen rombos, rectángulos y triángulos equiláteros pintados en tonos como: amarillo ocre, rojo escarlata y blanco. Estas geometrías representan el volumen de los prismas aplanados, razón por la cual el artista nombró a estas obras pinturas planimétricas.
;;]]></a:t>
            </a:r>
          </a:p>
        </p:txBody>
      </p:sp>
    </p:spTree>
  </p:cSld>
  <p:clrMapOvr>
    <a:masterClrMapping/>
  </p:clrMapOvr>
</p:sld>
</file>

<file path=ppt/slides/slide2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intura N° 22 (CO_0109_197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gris, verde, rojo, blanco. En el año 1969 un grupo de estas obras fueron enviadas por el artista a Chile para una exposición.
;;]]></a:t>
            </a:r>
          </a:p>
        </p:txBody>
      </p:sp>
    </p:spTree>
  </p:cSld>
  <p:clrMapOvr>
    <a:masterClrMapping/>
  </p:clrMapOvr>
</p:sld>
</file>

<file path=ppt/slides/slide2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200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tificado (CO_0110_197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pinturas de formato cuadrado realizadas con esmalte sintético sobre módulos de aluminio. Estos cuadros, se caracterizan por composiciones ordenadas a partir de módulos de formas geométricas como cuadrados y rectángulos, circunferencias y medias circunferencias para crear geometrías ortogonales y simétricas. En algunos de estos cuadros el artista utilizó distintas paletas de colores: fríos o cálidos o complementarios, como es el caso de esta pieza compuesta por formas geométricas pintadas en colores azul, amarillo. En el año 1969 un grupo de estas obras fueron enviadas por el artista a Chile para una exposición.
;;]]></a:t>
            </a:r>
          </a:p>
        </p:txBody>
      </p:sp>
    </p:spTree>
  </p:cSld>
  <p:clrMapOvr>
    <a:masterClrMapping/>
  </p:clrMapOvr>
</p:sld>
</file>

<file path=ppt/slides/slide2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848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1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610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beza (CO_011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de Artes Visuales de Santiago. Programa (3-10001)]]></a:t>
            </a:r>
          </a:p>
        </p:txBody>
      </p:sp>
    </p:spTree>
  </p:cSld>
  <p:clrMapOvr>
    <a:masterClrMapping/>
  </p:clrMapOvr>
</p:sld>
</file>

<file path=ppt/slides/slide2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76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I (CO_0113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2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81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sma (CO_0114_198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n su estancia en Barcelona, Ortúzar desarrolló un conjunto de composiciones escultóricas a pequeña escala en base a módulos de prismas de sección triangular equilátera y tetraedros, conformando su serie denominada Prismas. Con estas maquetas Ortúzar estudió el desarrollo del volumen en el espacio, fotografiándolas junto a una pequeña figura humana de cartón que le permitía confrontar estos volúmenes al paisaje y proyectarlos a escala monumental. Su condición modular le permitió transportarlas a su retorno a Chile, y exponerlas en Galería Época en 1979. ;;]]></a:t>
            </a:r>
          </a:p>
        </p:txBody>
      </p:sp>
    </p:spTree>
  </p:cSld>
  <p:clrMapOvr>
    <a:masterClrMapping/>
  </p:clrMapOvr>
</p:sld>
</file>

<file path=ppt/slides/slide2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numento al General René Schneider (CO_0117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dos prismas de acero inoxidable, de base triangular equilátera, de 30 metros de altura, dispuestos verticalmente y equidistantes entre sí, que se ubican sobre un espejo de agua circular integrado a una explanada de concreto compuesta por dos círculos descentrados. La obra fue ganadora de un concurso público convocado por el Gobierno de Salvador Allende y la Municipalidad de Las Condes para conmemorar el asesinato del General René Schneider ocurrido en 1970, se comenzó a realizar en 1971 y se terminó de ejecutar en 1974. La obra se emplaza en la rotonda Kennedy, en Santiago de Chile junto a una placa conmemorativa.;;]]></a:t>
            </a:r>
          </a:p>
        </p:txBody>
      </p:sp>
    </p:spTree>
  </p:cSld>
  <p:clrMapOvr>
    <a:masterClrMapping/>
  </p:clrMapOvr>
</p:sld>
</file>

<file path=ppt/slides/slide2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267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Paso bajo nivel Santa Lucía (CO_0118_197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mural constituye un proyecto pionero de arte cinético integrado al contexto urbano de la ciudad de Santiago. La obra está integrada a ambos muros del paso bajo nivel Santa Lucía y se compone de un diseño de formas curvas realizado con la técnica del mosaico en distintos tonos de azul, rojo y blanco, representando en clave abstracta el movimiento del tránsito automovilístico que circula por el interior del paso bajo nivel. Este proyecto fue desarrollado en el marco de un concurso público convocado por la CORMU y realizada por el Taller de Diseño Integrado (DI) compuesto por Carlos Ortúzar, Eduardo Martínez Bonati e Iván Vial en colaboración con la empresa de vitrocerámicos IRMIR. Actualmente el mural se encuentra en amenaza de perdida, a pesar de haber sido declarado patrimonio Histórico el 25 de julio de 2021. Atraviesa subterráneamente la Avenida Libertador General Bernardo O'Higgins, en el costado poniente del Cerro Santa Lucía, comuna de Santiago, Región Metropolitana. Monumento Histórico. Esta obra fue declarada como Monumento Nacional en la Categoría de Monumento Histórico, promulgada el 25 de julio de 2021. ;;]]></a:t>
            </a:r>
          </a:p>
        </p:txBody>
      </p:sp>
    </p:spTree>
  </p:cSld>
  <p:clrMapOvr>
    <a:masterClrMapping/>
  </p:clrMapOvr>
</p:sld>
</file>

<file path=ppt/slides/slide2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4480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Cuarto Mundo (CO_0119_197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escultura estaba compuesta por dos círculos intersectados en ángulo inclinado representando la esfera de La Tierra. Cada círculo contenía cuatro círculos calados en cuyo interior cuatro espejos rotatorios giraban con el viento generando un suave murmullo. La pieza se fijaba a una base de hormigón de forma cilíndrica que a su vez se emplazaba sobre un espejo de agua circular, en el frontis de la torre del Edificio Unctad III, en su entrada por la calle Villavicencio, en el centro de Santiago. Esta obra fue destruida tras el golpe de Estado de 1973 y re-editada en 2019. Actualmente frontis de la torre del Ministerio de Relaciones Exteriores, Santiago de Chile. ;;]]></a:t>
            </a:r>
          </a:p>
        </p:txBody>
      </p:sp>
    </p:spTree>
  </p:cSld>
  <p:clrMapOvr>
    <a:masterClrMapping/>
  </p:clrMapOvr>
</p:sld>
</file>

<file path=ppt/slides/slide2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intac- multiple sculpture (CO_0120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escultura se compone de 42 perfiles (prismas) de acero de base cuadrangular de seis metros de altura, sujetos a través de rodamientos a un eje transversal que separa la composición en una zona superior y una zona inferior. Toda la pieza, pintada de rojo, mantiene el equilibrio a través de la sustentación con pesos de plomo ubicados al interior de la parte inferior de cada prisma, lo que permite una suave oscilación frente a la brisa del viento. La zona superior de cada prisma contiene placas de acero inoxidable de acabado brillante que, a manera de espejos, refractan la luz del sol. La obra fue realizada en el marco del Segundo Encuentro Arte-Industria realizado en Santiago de Chile, en 1981. Frontis de la industria Cintac S.A. en Camino a Melipilla n° 8920, en Maipú, Santiago de Chile.
;;]]></a:t>
            </a:r>
          </a:p>
        </p:txBody>
      </p:sp>
    </p:spTree>
  </p:cSld>
  <p:clrMapOvr>
    <a:masterClrMapping/>
  </p:clrMapOvr>
</p:sld>
</file>

<file path=ppt/slides/slide2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ire – Luz (CO_0121_198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La obra de elaboración constructiva, se compone de 4 prismas de base triangular equilátera de 25 x 25 x 25 cm. cada uno de los cuales mide 5 metros de altura. Los prismas, se ensamblan en pares a 120 metros uno del otro, conformando dos volúmenes verticales compuesto cada uno de una base y un brazo oscilante, los que se enfrentan dejando un espacio al centro. Los dos prismas inferiores son estáticos y los dos prismas superiores oscilan con el viento generando dimensiones variables. A la vez, los prismas superiores poseen placas de acero inoxidable de acabado brillante que, a la manera de espejos, reflejan la luz del sol.
La obra fue proyectada por el artista y ejecutada póstumamente por las empresas Aza y Cintac (1989) y donada al Parque de las Esculturas de Providencia. Se emplaza en el Parque de las Esculturas. Providencia, Santiago de Chile. ;;]]></a:t>
            </a:r>
          </a:p>
        </p:txBody>
      </p:sp>
    </p:spTree>
  </p:cSld>
  <p:clrMapOvr>
    <a:masterClrMapping/>
  </p:clrMapOvr>
</p:sld>
</file>

<file path=ppt/slides/slide2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22_198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compone de una serie de prismas de base triangular equilátera que forman un conjunto de estructuras modulares que por medio del ensamble de sus planos y aristas crean un volumen abstracto de morfología sólida y estática. La composición, que tiende a la simetría, se sustenta sobre dos aristas, lo que otorga equilibrio visual y físico al volumen. La obra fue proyectada por el artista y ejecutada póstumamente por la empresa IBM. Se emplaza actualmente en el frontis de la empresa IBM, Santiago de Chile.
;;]]></a:t>
            </a:r>
          </a:p>
        </p:txBody>
      </p:sp>
    </p:spTree>
  </p:cSld>
  <p:clrMapOvr>
    <a:masterClrMapping/>
  </p:clrMapOvr>
</p:sld>
</file>

<file path=ppt/slides/slide2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6400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spigas de fierro al viento (CO_0123_197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cultura de fierro de formato vertical pintada en distintos tonos de azul. 
Estuvo compuesta por dos planchas de aluminio de 10 m. de altura plegadas y ubicadas en posición vertical, enfrentadas por un espacio. Cada plancha estaba seccionada en 10 módulos cuadrados que contenían en su centro un circulo calado dentro del cual se insertaba un disco móvil de acero inoxidable que articulaba un movimiento giratorio, lo que otorgaba a la escultura una relación viva y mutable con relación a su entorno. Esta obra fue ganadora del Concurso CAP (Compañía de Aceros del Pacífico) para conmemorar los 100 años de la Feria Internacional de Santiago (FISA), y estuvo emplazada desde 1971 en el Parque Cerrillos en Santiago de Chile. En la década del 90 la escultura fue desmantelada sin que se conozca la causa de su desaparición. ;;]]></a:t>
            </a:r>
          </a:p>
        </p:txBody>
      </p:sp>
    </p:spTree>
  </p:cSld>
  <p:clrMapOvr>
    <a:masterClrMapping/>
  </p:clrMapOvr>
</p:sld>
</file>

<file path=ppt/slides/slide2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210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ural Varig (CO_0124_1968)]]></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la Línea Aérea Varig en 1968. Es una obra de carácter cinético según se puede inferir de la descripción del registro de obra de ACO. En éste, se indica: “aluminio estriado y anodizado, reflectantes de acero inoxidable, pequeñas placas de metacrilato de color, en ligera vibración que al alejarse producen cambios de forma y color”. ;;]]></a:t>
            </a: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288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án Domínguez y Federico Assler a Carlos Ortúzar (1-10003)]]></a:t>
            </a: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forma-color (3-10002)]]></a:t>
            </a:r>
          </a:p>
        </p:txBody>
      </p:sp>
    </p:spTree>
  </p:cSld>
  <p:clrMapOvr>
    <a:masterClrMapping/>
  </p:clrMapOvr>
</p:sld>
</file>

<file path=ppt/slides/slide3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Kinetic Mural Bank of Concepción (CO_0125_1969)]]></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Mural realizado para el Banco de Concepción en 1969. Es una obra de carácter cinético compuesto por 240 módulos de aluminio pintado con semiesferas rotatorias pulidas.;;]]></a:t>
            </a:r>
          </a:p>
        </p:txBody>
      </p:sp>
    </p:spTree>
  </p:cSld>
  <p:clrMapOvr>
    <a:masterClrMapping/>
  </p:clrMapOvr>
</p:sld>
</file>

<file path=ppt/slides/slide3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705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antiago Centro Building Sculpture (CO_0128_198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compuesta por 47 prismas rotatorios triangulares. Fenómenos ópticos de oscuridad y luz cuando los prismas están en movimiento. Giran mediante un flujo de aire situado bajo el suelo.;;]]></a:t>
            </a:r>
          </a:p>
        </p:txBody>
      </p:sp>
    </p:spTree>
  </p:cSld>
  <p:clrMapOvr>
    <a:masterClrMapping/>
  </p:clrMapOvr>
</p:sld>
</file>

<file path=ppt/slides/slide3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71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B (CO_0129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
;;]]></a:t>
            </a:r>
          </a:p>
        </p:txBody>
      </p:sp>
    </p:spTree>
  </p:cSld>
  <p:clrMapOvr>
    <a:masterClrMapping/>
  </p:clrMapOvr>
</p:sld>
</file>

<file path=ppt/slides/slide3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5819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úper Tessa (CO_0130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911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 D y la memoria lateral (CO_0131_196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Frank Nurmi (CO_0132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el balancín (CO_0133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en la plataforma (CO_0134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9339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ombre y mujer (CO_0135_1967)]]></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r.E en el aparato rotatorio (CO_0136)]]></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Esta obra se ubica dentro de la serie de piezas neofigurativas tridimensionales inspiradas en la Carrera Espacial que Ortúzar realizó entre 1966 – 1967, las que representan cuerpos intervenidos con elementos que hacen referencia a la revolución técnico-científica en el contexto de la Guerra Fría. A diferencia de la obra gráfica de esta misma etapa marcada por el estilo Pop, estas esculturas fueron realizadas principalmente con piezas recicladas de aparatos mecánicos y con materiales industriales como: poliéster, alambre, láminas metálicas y, en algunos casos, con motores que hacían girar la parte superior de las piezas. La obras neofigurativas se ubican en el pliegue del cambio de figuración de la etapa “laboratorizada” respondiendo, del mismo modo, a una metodología experimental que deconstruye el método de trabajo de un taller tradicional. ;;]]></a:t>
            </a: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619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3)]]></a:t>
            </a:r>
          </a:p>
        </p:txBody>
      </p:sp>
    </p:spTree>
  </p:cSld>
  <p:clrMapOvr>
    <a:masterClrMapping/>
  </p:clrMapOvr>
</p:sld>
</file>

<file path=ppt/slides/slide3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62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ndentificado (CO_0137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431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8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
;;]]></a:t>
            </a:r>
          </a:p>
        </p:txBody>
      </p:sp>
    </p:spTree>
  </p:cSld>
  <p:clrMapOvr>
    <a:masterClrMapping/>
  </p:clrMapOvr>
</p:sld>
</file>

<file path=ppt/slides/slide3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3526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No identificado (CO_0139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Obra que pertenece al conjunto de serigrafías realizadas para el Chase Manhattan Bank, en 1986. Esta serie póstuma reproduce algunas de las pinturas sobre papel realizadas por Ortúzar en 1985, en las que el artista evoca la experiencia del paisaje en sus últimas vacaciones en el sur de Chile.;;]]></a:t>
            </a:r>
          </a:p>
        </p:txBody>
      </p:sp>
    </p:spTree>
  </p:cSld>
  <p:clrMapOvr>
    <a:masterClrMapping/>
  </p:clrMapOvr>
</p:sld>
</file>

<file path=ppt/slides/slide3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86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0_sf)]]></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24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uco portado de la maquina de los sueños (CO_0141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arrastrando a esteban milla la interior de la laguna de Tamaya (CO_0142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cú (CO_0143_1964)]]></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43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etrificación I (CO_0144_1960)]]></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4371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Huentelauquén I (CO_0145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648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inga II (CO_0146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098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imer año. Taller volumen (forma-espacio) (3-10003-1)]]></a:t>
            </a:r>
          </a:p>
        </p:txBody>
      </p:sp>
    </p:spTree>
  </p:cSld>
  <p:clrMapOvr>
    <a:masterClrMapping/>
  </p:clrMapOvr>
</p:sld>
</file>

<file path=ppt/slides/slide3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3762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halana (CO_0147_1962)]]></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5943600"/>
          <a:chOff x="0" y="228600"/>
          <a:chExt cx="9144000" cy="5943600"/>
        </a:xfrm>
      </p:grpSpPr>
      <p:pic>
        <p:nvPicPr>
          <p:cNvPr id="1" name="" descr="Image"/>
          <p:cNvPicPr>
            <a:picLocks noChangeAspect="1"/>
          </p:cNvPicPr>
          <p:nvPr/>
        </p:nvPicPr>
        <p:blipFill>
          <a:blip r:embed="rId2"/>
          <a:stretch>
            <a:fillRect/>
          </a:stretch>
        </p:blipFill>
        <p:spPr>
          <a:xfrm>
            <a:off x="457200" y="1371600"/>
            <a:ext cx="26003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ulahuen I (CO_0148_1961)]]></a:t>
            </a:r>
          </a:p>
        </p:txBody>
      </p:sp>
      <p:sp>
        <p:nvSpPr>
          <p:cNvPr id="3" name=""/>
          <p:cNvSpPr txBox="1"/>
          <p:nvPr/>
        </p:nvSpPr>
        <p:spPr>
          <a:xfrm>
            <a:off x="5943600" y="1371600"/>
            <a:ext cx="2743200" cy="4572000"/>
          </a:xfrm>
          <a:prstGeom prst="rect">
            <a:avLst/>
          </a:prstGeom>
          <a:noFill/>
        </p:spPr>
        <p:txBody>
          <a:bodyPr rtlCol="0" bIns="45720" lIns="91440" rIns="91440" tIns="45720">
            <a:spAutoFit/>
          </a:bodyPr>
          <a:lstStyle/>
          <a:p>
            <a:pPr algn="l" fontAlgn="base" marL="0" marR="0" indent="0" lvl="0">
              <a:lnSpc>
                <a:spcPct val="100%"/>
              </a:lnSpc>
            </a:pPr>
            <a:r>
              <a:rPr lang="en-US" sz="1200" spc="0" u="none">
                <a:solidFill>
                  <a:srgbClr val="000000">
                    <a:alpha val="0.00%"/>
                  </a:srgbClr>
                </a:solidFill>
                <a:latin typeface="Calibri"/>
              </a:rPr>
              <a:t><![CDATA[Pieza que forma parte del conjunto de obras denominadas Matéricas, que corresponde a una producción de carácter informalista desarrollada entre fines del 50 e inicios de los 60, caracterizada por pinturas realizadas al óleo en tonos generalmente ocres, grises y rojizos producidas sobre relieves de resina y/o yeso que se fijan a un soporte de madera. Esta producción se inspiró en una serie de investigaciones iconográficas sobre las culturas originarias de Chile y se expuso entre 1965 - 1967 en importantes galerías de Nueva York. ;;]]></a:t>
            </a:r>
          </a:p>
        </p:txBody>
      </p:sp>
    </p:spTree>
  </p:cSld>
  <p:clrMapOvr>
    <a:masterClrMapping/>
  </p:clrMapOvr>
</p:sld>
</file>

<file path=ppt/slides/slide3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nsayo en Homenaje a Carlos Ortúzar (D0001)]]></a:t>
            </a: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 año. Taller de Volumen (forma-espacio) (3-10003-2)]]></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95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experimentación de Volumen (uso de materiales tradicionales y no tradicionales) (3-10003-3)]]></a:t>
            </a: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 año básico (3-10004)]]></a:t>
            </a: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y color 1er. año básico común (3-10005)]]></a:t>
            </a: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rograma forma color I básico 1973 (3-10006)]]></a:t>
            </a: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431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Programa (3-10007)]]></a:t>
            </a: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09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reras del Instituto superior de arte y ciencias sociales. Arcis. 1985 (3-10008)]]></a:t>
            </a: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193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German Domínguez y Federico Assler a Carlos Ortúzar (1-10004)]]></a:t>
            </a: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086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stituto superior de arte y ciencias sociales. Carrera de Bellas Artes. Talleres Electivos (3-10009)]]></a:t>
            </a: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62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volumen (3-10010)]]></a:t>
            </a: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38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forma y color. Curso preparatorio (3-10011)]]></a:t>
            </a: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Carrera de Arquitectura. Universidad Central. 1984 (3-10012)]]></a:t>
            </a: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scuela de Arquitectura. Universidad Central. 1985 (3-10013)]]></a:t>
            </a: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14)]]></a:t>
            </a: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15)]]></a:t>
            </a: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16)]]></a:t>
            </a: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Tema final común (3-10017)]]></a:t>
            </a: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cta de calificaciones finales de semestre (3-10018)]]></a:t>
            </a: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76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a Germán Domínguez (1-10005)]]></a:t>
            </a:r>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3-10019)]]></a:t>
            </a: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Borrador de programa flexible adaptable al estudiante (3-10020)]]></a:t>
            </a: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62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composición. Desarrollo real (3-10021)]]></a:t>
            </a: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Planes y programas. Carrera: Arquitectura (3-10022)]]></a:t>
            </a: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ema final común (3-10023)]]></a:t>
            </a: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85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5 "Volumen de transparencia" (3-10024)]]></a:t>
            </a: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6 (3-10025)]]></a:t>
            </a: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574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Ejercicio nº 7 (3-10026)]]></a:t>
            </a: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 del libro El arte del color de Johannes Itten (3-20001)]]></a:t>
            </a: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2)]]></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Luz María Llona a Carlos Ortúzar (1-10006)]]></a:t>
            </a:r>
          </a:p>
        </p:txBody>
      </p:sp>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ranscripción o traducción de partes del libro el Arte del Color de Johannes Itten (3-20003)]]></a:t>
            </a: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lgunas observaciones sobre arte y percepción visual de Rudolf Arnheim (3-20004)]]></a:t>
            </a: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obre el equilibrio. Otras consideraciones (Clase nª2) (3-20005)]]></a:t>
            </a: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52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 de color de profundidad real y profundidad virtual (3-30001)]]></a:t>
            </a: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ercicios de composición (3-30002)]]></a:t>
            </a:r>
          </a:p>
        </p:txBody>
      </p:sp>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ntroducción a color (sic) (3-30003)]]></a:t>
            </a: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real. Parte I y Parte II (3-30004)]]></a:t>
            </a: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33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j # Volumétrico - experimental (3-30005)]]></a:t>
            </a: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71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arrollo anteproyecto  y trabajo final  (3-30006)]]></a:t>
            </a: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955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Taller de composición 1985. Desarrollo real (3-30007)]]></a:t>
            </a: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860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Jorge Páez a Carlos Ortúzar (1-10007)]]></a:t>
            </a: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743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dulo. Conceptos. Modulo Variable (3-30008)]]></a:t>
            </a: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14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seño básico III y IV. Composición y expresión plástica. (3-30009)]]></a:t>
            </a: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90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Lighting adresses & ideas (4-10001)]]></a:t>
            </a: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1910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ibujos geométricos y rayados sobre papel (4-10002)]]></a:t>
            </a: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ones numéricas y garabatos geométricos sobre papel mantequilla (4-10003)]]></a:t>
            </a:r>
          </a:p>
        </p:txBody>
      </p:sp>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Anotación y garabatos escritos sobre papel mantequilla de borde circular (4-10004)]]></a:t>
            </a: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de tipo triangular (4-10005-0006)]]></a:t>
            </a:r>
          </a:p>
        </p:txBody>
      </p:sp>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006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hexagonal de papel mantequilla (4-10007)]]></a:t>
            </a: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5431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1 (4-10008)]]></a:t>
            </a: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257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Molde preparatorio 2 (4-10009)]]></a:t>
            </a: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669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Donald Goodall a Carlos Ortúzar (1-10008)]]></a:t>
            </a: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526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talles de diseño de lamparas (4-20001)]]></a:t>
            </a:r>
          </a:p>
        </p:txBody>
      </p:sp>
    </p:spTree>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533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Desplegable de diseños (4-20002)]]></a:t>
            </a: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7242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diseño (4-20003)]]></a:t>
            </a: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3000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folleto de lamparas de diseño (4-20004)]]></a:t>
            </a: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3622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tálogo Rosalux. Iluminación (4-20005)]]></a:t>
            </a: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457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uaderno de croquis (4-30001)]]></a:t>
            </a: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1 (4-30002)]]></a:t>
            </a: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145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pinturas 2 (4-30003)]]></a:t>
            </a: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764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3 (4-30004)]]></a:t>
            </a: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0669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4 (4-30005)]]></a:t>
            </a: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1240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arta de Raúl García a Carlos Ortúzar (1-10009)]]></a:t>
            </a: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3870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5 (4-30006)]]></a:t>
            </a: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8577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Croquis de pintura 6 (4-30007)]]></a:t>
            </a: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4674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de Mural Banco de Concepción (5-10001)]]></a:t>
            </a: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42957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5-10002)]]></a:t>
            </a: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619250"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Brillante inauguración del Salón sur (Continuación) (5-10003)]]></a:t>
            </a: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4192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erenidad y placidez en el arte de Ortúzar. Gran premio Salón Sur  (5-10004)]]></a:t>
            </a: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68675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Significado II Salón Sur Nacional de Arte (5-10005)]]></a:t>
            </a: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19907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El Arte debe difundirse en todas sus manifestaciones (5-10006)]]></a:t>
            </a: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225742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II Salón Sur de Arte es tribuna de nuevos valores (5-10007)]]></a:t>
            </a: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228600"/>
          <a:ext cx="9144000" cy="4572000"/>
          <a:chOff x="0" y="228600"/>
          <a:chExt cx="9144000" cy="4572000"/>
        </a:xfrm>
      </p:grpSpPr>
      <p:pic>
        <p:nvPicPr>
          <p:cNvPr id="1" name="" descr="Image"/>
          <p:cNvPicPr>
            <a:picLocks noChangeAspect="1"/>
          </p:cNvPicPr>
          <p:nvPr/>
        </p:nvPicPr>
        <p:blipFill>
          <a:blip r:embed="rId2"/>
          <a:stretch>
            <a:fillRect/>
          </a:stretch>
        </p:blipFill>
        <p:spPr>
          <a:xfrm>
            <a:off x="457200" y="1371600"/>
            <a:ext cx="714375" cy="3200400"/>
          </a:xfrm>
          <a:prstGeom prst="rect">
            <a:avLst/>
          </a:prstGeom>
          <a:effectLst>
            <a:outerShdw blurRad="57150" dist="95250" dir="2700000" algn="br" rotWithShape="0">
              <a:srgbClr val="000000">
                <a:alpha val="50%"/>
              </a:srgbClr>
            </a:outerShdw>
          </a:effectLst>
        </p:spPr>
      </p:pic>
      <p:sp>
        <p:nvSpPr>
          <p:cNvPr id="2" name=""/>
          <p:cNvSpPr txBox="1"/>
          <p:nvPr/>
        </p:nvSpPr>
        <p:spPr>
          <a:xfrm>
            <a:off x="0" y="228600"/>
            <a:ext cx="9144000" cy="914400"/>
          </a:xfrm>
          <a:prstGeom prst="rect">
            <a:avLst/>
          </a:prstGeom>
          <a:noFill/>
        </p:spPr>
        <p:txBody>
          <a:bodyPr rtlCol="0" bIns="45720" lIns="91440" rIns="91440" tIns="45720">
            <a:spAutoFit/>
          </a:bodyPr>
          <a:lstStyle/>
          <a:p>
            <a:pPr algn="ctr" fontAlgn="base" marL="0" marR="0" indent="0" lvl="0">
              <a:lnSpc>
                <a:spcPct val="100%"/>
              </a:lnSpc>
            </a:pPr>
            <a:r>
              <a:rPr lang="en-US" b="1" sz="2000" spc="0" u="none">
                <a:solidFill>
                  <a:srgbClr val="000000">
                    <a:alpha val="0.00%"/>
                  </a:srgbClr>
                </a:solidFill>
                <a:latin typeface="Calibri"/>
              </a:rPr>
              <a:t><![CDATA[Recorte de prensa sobre premio a Carlos Ortúzar (5-10008)]]></a:t>
            </a:r>
          </a:p>
        </p:txBody>
      </p:sp>
    </p:spTree>
  </p:cSld>
  <p:clrMapOvr>
    <a:masterClrMapping/>
  </p:clrMapOvr>
</p:sld>
</file>

<file path=ppt/theme/theme1.xml><?xml version="1.0" encoding="utf-8"?>
<a:theme xmlns:a="http://schemas.openxmlformats.org/drawingml/2006/main" name="Theme40">
  <a:themeElements>
    <a:clrScheme name="Theme4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heme40">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Theme40">
      <a:fillStyleLst>
        <a:solidFill>
          <a:schemeClr val="phClr"/>
        </a:solidFill>
        <a:gradFill rotWithShape="1">
          <a:gsLst>
            <a:gs pos="0%">
              <a:schemeClr val="phClr">
                <a:tint val="50%"/>
                <a:satMod val="300%"/>
              </a:schemeClr>
            </a:gs>
            <a:gs pos="35%">
              <a:schemeClr val="phClr">
                <a:tint val="37%"/>
                <a:satMod val="300%"/>
              </a:schemeClr>
            </a:gs>
            <a:gs pos="100%">
              <a:schemeClr val="phClr">
                <a:tint val="15%"/>
                <a:satMod val="350%"/>
              </a:schemeClr>
            </a:gs>
          </a:gsLst>
          <a:lin ang="16200000" scaled="1"/>
        </a:gradFill>
        <a:gradFill rotWithShape="1">
          <a:gsLst>
            <a:gs pos="0%">
              <a:schemeClr val="phClr">
                <a:shade val="51%"/>
                <a:satMod val="130%"/>
              </a:schemeClr>
            </a:gs>
            <a:gs pos="80%">
              <a:schemeClr val="phClr">
                <a:shade val="93%"/>
                <a:satMod val="130%"/>
              </a:schemeClr>
            </a:gs>
            <a:gs pos="100%">
              <a:schemeClr val="phClr">
                <a:shade val="94%"/>
                <a:satMod val="135%"/>
              </a:schemeClr>
            </a:gs>
          </a:gsLst>
          <a:lin ang="16200000" scaled="0"/>
        </a:gradFill>
      </a:fillStyleLst>
      <a:lnStyleLst>
        <a:ln w="9525" cap="flat" cmpd="sng" algn="ctr">
          <a:solidFill>
            <a:schemeClr val="phClr">
              <a:shade val="95%"/>
              <a:satMod val="105%"/>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r="5400000" dist="20000" rotWithShape="0">
              <a:srgbClr val="000000">
                <a:alpha val="38%"/>
              </a:srgbClr>
            </a:outerShdw>
          </a:effectLst>
        </a:effectStyle>
        <a:effectStyle>
          <a:effectLst>
            <a:outerShdw blurRad="40000" dir="5400000" dist="23000" rotWithShape="0">
              <a:srgbClr val="000000">
                <a:alpha val="35%"/>
              </a:srgbClr>
            </a:outerShdw>
          </a:effectLst>
        </a:effectStyle>
        <a:effectStyle>
          <a:effectLst>
            <a:outerShdw blurRad="40000" dir="5400000" dist="23000" rotWithShape="0">
              <a:srgbClr val="000000">
                <a:alpha val="35%"/>
              </a:srgbClr>
            </a:outerShdw>
          </a:effectLst>
          <a:scene3d>
            <a:camera prst="orthographicFront">
              <a:rot lat="0" lon="0" rev="0"/>
            </a:camera>
            <a:lightRig dir="t" rig="threePt">
              <a:rot lat="0" lon="0" rev="1200000"/>
            </a:lightRig>
          </a:scene3d>
          <a:sp3d>
            <a:bevelT h="25400" w="63500"/>
          </a:sp3d>
        </a:effectStyle>
      </a:effectStyleLst>
      <a:bgFillStyleLst>
        <a:solidFill>
          <a:schemeClr val="phClr"/>
        </a:solidFill>
        <a:gradFill rotWithShape="1">
          <a:gsLst>
            <a:gs pos="0%">
              <a:schemeClr val="phClr">
                <a:tint val="40%"/>
                <a:satMod val="350%"/>
              </a:schemeClr>
            </a:gs>
            <a:gs pos="40%">
              <a:schemeClr val="phClr">
                <a:tint val="45%"/>
                <a:shade val="99%"/>
                <a:satMod val="350%"/>
              </a:schemeClr>
            </a:gs>
            <a:gs pos="100%">
              <a:schemeClr val="phClr">
                <a:shade val="20%"/>
                <a:satMod val="255%"/>
              </a:schemeClr>
            </a:gs>
          </a:gsLst>
          <a:path path="circle">
            <a:fillToRect b="180%" l="50%" r="50%" t="-80%"/>
          </a:path>
        </a:gradFill>
        <a:gradFill rotWithShape="1">
          <a:gsLst>
            <a:gs pos="0%">
              <a:schemeClr val="phClr">
                <a:tint val="80%"/>
                <a:satMod val="300%"/>
              </a:schemeClr>
            </a:gs>
            <a:gs pos="100%">
              <a:schemeClr val="phClr">
                <a:shade val="30%"/>
                <a:satMod val="200%"/>
              </a:schemeClr>
            </a:gs>
          </a:gsLst>
          <a:path path="circle">
            <a:fillToRect b="50%" l="50%" r="50%" t="5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Application>Microsoft Office PowerPoint</Application>
  <Slides>322</Slides>
  <ScaleCrop>false</ScaleCrop>
  <HeadingPairs>
    <vt:vector size="4" baseType="variant">
      <vt:variant>
        <vt:lpstr>Theme</vt:lpstr>
      </vt:variant>
      <vt:variant>
        <vt:i4>1</vt:i4>
      </vt:variant>
      <vt:variant>
        <vt:lpstr>Slide Titles</vt:lpstr>
      </vt:variant>
      <vt:variant>
        <vt:i4>1</vt:i4>
      </vt:variant>
    </vt:vector>
  </HeadingPairs>
  <TitlesOfParts>
    <vt:vector size="1" baseType="lpstr">
      <vt:lpstr>Office Theme</vt:lpstr>
    </vt:vector>
  </TitlesOfParts>
  <Company>Microsoft Corporation</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Unknown Creator</dc:creator>
  <cp:lastModifiedBy>Unknown Creator</cp:lastModifiedBy>
  <dcterms:created xsi:type="dcterms:W3CDTF">2024-06-26T05:28:12Z</dcterms:created>
  <dcterms:modified xsi:type="dcterms:W3CDTF">2024-06-26T05:28:12Z</dcterms:modified>
  <dc:title>Untitled Presentation</dc:title>
  <dc:description/>
  <dc:subject/>
  <cp:keywords/>
  <cp:category/>
</cp:coreProperties>
</file>

<file path=docProps/custom.xml><?xml version="1.0" encoding="utf-8"?>
<Properties xmlns="http://schemas.openxmlformats.org/officeDocument/2006/custom-properties" xmlns:vt="http://schemas.openxmlformats.org/officeDocument/2006/docPropsVTypes"/>
</file>