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211_ca_object_representations_media_320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publica El Cuarto Mundo (6-100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2024-06-26T05:30:52Z</dcterms:created>
  <dcterms:modified xsi:type="dcterms:W3CDTF">2024-06-26T05:30:52Z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