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14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19_ca_object_representations_media_741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11_ca_object_representations_media_614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542_ca_object_representations_media_617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56_ca_object_representations_media_622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12_ca_object_representations_media_624_large13.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649_ca_object_representations_media_66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996_ca_object_representations_media_670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489_ca_object_representations_media_672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7212_ca_object_representations_media_67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1323_ca_object_representations_media_67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3878_ca_object_representations_media_678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471_ca_object_representations_media_680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2709_ca_object_representations_media_683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humanonautas (CO_0008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95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96_197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67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cú arrastrando a Esteban Milla al interior de la laguna de Tamaya (CO_0097_196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099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98_19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on planchas de aluminio de distintos formatos ensambladas y pegadas sobre un segundo soporte de madera, Carlos Ortúzar produjo –desde fines de los 70 y más sistemáticamente entre 1981-1982– una serie de pinturas de formato cuadrado pintadas con esmalte sintético aplicado con pistola de compresión sobre un soporte de aluminio, denominada Space.
En esta serie, el artista realizó una síntesis minimalista del paisaje, creando una variedad de composiciones en las que fraccionó el espacio en distintos registros que representan el cielo, la tierra y el horizonte. En la zona superior de estos cuadros generalmente está representado el cielo, a través de franjas horizontales que se difuminan en distintas valoraciones de gris o blanco. En algunos casos, sobre este fondo, se observa una fina línea diagonal iluminada o pequeñas composiciones de triángulos equiláteros. La zona inferior de los cuadros representa la tierra, que generalmente ocupa un espacio más pequeño que la zona superior, variando en tonalidades de ocres, cafés, verdes y grises, entre otras. Una línea de horizonte limita ambos espacios, por debajo de ella se ubican pequeñas composiciones que unen rombos, rectángulos y triángulos equiláteros pintados en tonos como: amarillo ocre, rojo escarlata y blanco. Estas geometrías representan el volumen de los prismas aplanados, razón por la cual el artista nombró a estas obras pinturas planimétrica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polo (CO_0087_1966 –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fases de una disección (CO_0088_196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9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obra se compone de dos planchas de acrílico cuadradas, una azul y otra transparente unidas en sus esquinas con pernos de acero. En el centro, se disponen 9 esferas de acrílico blancas incrustadas en orden regular. La pieza pertenece a una serie de 10 obras iguales realizadas con materiales comprados y producidas en Nueva York a inicios de los 70. Algunas de ellas fueron compradas por una galería de Nueva Yor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90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Figura ovalada de pequeña escala realizada con poliéster amarillo transparente situada sobre una base de acrílico negro. Se presume que es una maqueta para un encarg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91_197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Durante su autoexilio en Barcelona, Carlos Ortúzar recibió distintos encargos que le permitían generar recursos para ganarse la vida. Entre ellos trabajó en piezas de orfebrería que vendía en importantes tiendas de joyas, y además realizó piezas modeladas y fundidas como esta pieza de bronce sobre base de mármol, encargo de la empresa Gallina Blanca, cuyos ejemplares fueron reproducidos en pla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de bronce (CO_0092_1975 –197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Durante su autoexilio en Barcelona, Carlos Ortúzar recibió distintos encargos que le permitían generar recursos para ganarse la vida. Entre ellos trabajó en piezas de orfebrería que modelaba en cera, enviaba a fundir a un orfebre y luego comercializaba en importantes tiendas de joyas. En estas piezas, Ortúzar integró  materiales como la plata y la madera de ébano a líneas simples de geometrías circulares, ovaladas y cuadradas, aplicando el mismo imaginario geométrico - abstracto que por esos años estaba desarrollando en su obr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gante de plata (CO_0093_1975 –197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Durante su autoexilio en Barcelona, Carlos Ortúzar recibió distintos encargos que le permitían generar recursos para ganarse la vida. Entre ellos trabajó en piezas de orfebrería que modelaba en cera, enviaba a fundir a un orfebre y luego comercializaba en importantes tiendas de joyas. En estas piezas, Ortúzar integró  materiales como la plata y la madera de ébano a líneas simples de geometrías circulares, ovaladas y cuadradas, aplicando el mismo imaginario geométrico - abstracto que por esos años estaba desarrollando en su obr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94_1983 –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69. Durante los 80, algunas de éstas fueron traducidas a esculturas de mayor formato, como es el caso de este conjunto, de medidas variables, formó parte de un proyecto inconcluso para la realización de un monumento a Salvador Allende encargado por María Inés Solimano.;;]]></a:t>
            </a:r>
          </a:p>
        </p:txBody>
      </p:sp>
    </p:spTree>
  </p:cSld>
  <p:clrMapOvr>
    <a:masterClrMapping/>
  </p:clrMapOvr>
</p:sld>
</file>

<file path=ppt/theme/theme1.xml><?xml version="1.0" encoding="utf-8"?>
<a:theme xmlns:a="http://schemas.openxmlformats.org/drawingml/2006/main" name="Theme73">
  <a:themeElements>
    <a:clrScheme name="Theme7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3">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2024-06-17T06:19:22Z</dcterms:created>
  <dcterms:modified xsi:type="dcterms:W3CDTF">2024-06-17T06:19:22Z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