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7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359_ca_object_representations_media_2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050_ca_object_representations_media_27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92_ca_object_representations_media_274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9997_ca_object_representations_media_275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839_ca_object_representations_media_276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58_ca_object_representations_media_277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47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ist of photographies (6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23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studios del espacio propio (6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emoria explicativa (6-2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386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intac. Multiple. Sculpture. Material necesario para una escultura (6-2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t Work from 3-10-1980 (6-2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cripción escultura cuatro primas (titulo tentativo) (6-2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2024-06-17T02:24:42Z</dcterms:created>
  <dcterms:modified xsi:type="dcterms:W3CDTF">2024-06-17T02:24:42Z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