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3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012_ca_object_representations_media_1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cta de calificaciones finales de semestre (3-1001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2024-06-17T06:46:29Z</dcterms:created>
  <dcterms:modified xsi:type="dcterms:W3CDTF">2024-06-17T06:46:29Z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