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021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287_ca_object_representations_media_372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0446_ca_object_representations_media_580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4_ca_object_representations_media_583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161_ca_object_representations_media_584_large12.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6612_ca_object_representations_media_37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180_ca_object_representations_media_39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069_ca_object_representations_media_56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608_ca_object_representations_media_570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1944_ca_object_representations_media_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18_ca_object_representations_media_57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055_ca_object_representations_media_576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088_ca_object_representations_media_579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717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1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05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8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86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9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14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0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81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2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717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i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tiene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05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1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3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95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4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5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6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241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2024-06-17T00:58:13Z</dcterms:created>
  <dcterms:modified xsi:type="dcterms:W3CDTF">2024-06-17T00:58:13Z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