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06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756_ca_object_representations_media_62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671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Huecú arrastrando a Esteban Milla al interior de la laguna de Tamaya (CO_0097_1964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ieza que forma parte del conjunto de obras denominadas Matéricas, que corresponde a una producción de carácter informalista desarrollada entre fines del 50 e inicios de los 60, caracterizada por pinturas realizadas al óleo en tonos generalmente ocres, grises y rojizos producidas sobre relieves de resina y/o yeso que se fijan a un soporte de madera. Esta producción se inspiró en una serie de investigaciones iconográficas sobre las culturas originarias de Chile y se expuso entre 1965 - 1967 en importantes galerías de Nueva York. 
;;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2024-06-17T06:07:02Z</dcterms:created>
  <dcterms:modified xsi:type="dcterms:W3CDTF">2024-06-17T06:07:02Z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