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24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518_ca_object_representations_media_23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867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ignificado II Salón Sur Nacional de Arte (5-1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2024-06-17T06:36:14Z</dcterms:created>
  <dcterms:modified xsi:type="dcterms:W3CDTF">2024-06-17T06:36:14Z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