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6273"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6">
  <a:themeElements>
    <a:clrScheme name="Theme46">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6">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6">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2024-06-26T05:33:17Z</dcterms:created>
  <dcterms:modified xsi:type="dcterms:W3CDTF">2024-06-26T05:33:17Z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