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3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635_ca_object_representations_media_7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a Germán Domínguez (1-100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2024-06-16T22:41:10Z</dcterms:created>
  <dcterms:modified xsi:type="dcterms:W3CDTF">2024-06-16T22:41:10Z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