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4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727_ca_object_representations_media_73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764_ca_object_representations_media_73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049_ca_object_representations_media_739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434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uecú arrastrando a esteban milla la interior de la laguna de Tamaya (CO_0142_196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uecú (CO_0143_196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434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etrificación I (CO_0144_196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2024-06-17T01:29:01Z</dcterms:created>
  <dcterms:modified xsi:type="dcterms:W3CDTF">2024-06-17T01:29:01Z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