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313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916_ca_object_representations_media_73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68_ca_object_representations_media_104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194_ca_object_representations_media_227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893_ca_object_representations_media_228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518_ca_object_representations_media_236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913_ca_object_representations_media_238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45_ca_object_representations_media_239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05_ca_object_representations_media_74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20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016_ca_object_representations_media_78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202_ca_object_representations_media_8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55_ca_object_representations_media_94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Elida Román a Carlos Ortúzar (1-1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1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957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5-10002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192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rillante inauguración del Salón sur (Continuación) (5-10003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675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ignificado II Salón Sur Nacional de Arte (5-1000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574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I Salón Sur de Arte es tribuna de nuevos valores (5-1000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14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Recorte de prensa sobre premio a Carlos Ortúzar (5-1000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86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Magdalena Correa a Carlos Ortúzar (1-1000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Luz María Llona a Carlos Ortúzar (1-10006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ta de Raúl García a Carlos Ortúzar (1-10009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paisaje. Obras recientes de Carlos Ortúzar (2-10008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5">
  <a:themeElements>
    <a:clrScheme name="Theme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2024-06-17T01:14:23Z</dcterms:created>
  <dcterms:modified xsi:type="dcterms:W3CDTF">2024-06-17T01:14:23Z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