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presProps" Target="presProps.xml"/>
  <Relationship Id="rId20" Type="http://schemas.openxmlformats.org/officeDocument/2006/relationships/viewProps" Target="viewProps.xml"/>
  <Relationship Id="rId2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33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271_ca_object_representations_media_485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535_ca_object_representations_media_606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22_ca_object_representations_media_608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1048_ca_object_representations_media_610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549_ca_object_representations_media_613_large13.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557_ca_object_representations_media_712_large14.jp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93_ca_object_representations_media_713_large15.jp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937_ca_object_representations_media_714_large16.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996_ca_object_representations_media_54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884_ca_object_representations_media_5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402_ca_object_representations_media_59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661_ca_object_representations_media_59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481_ca_object_representations_media_598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695_ca_object_representations_media_600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672_ca_object_representations_media_602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770_ca_object_representations_media_604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66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33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91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2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3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4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HORIZONTAL. Obra que pertenece al conjunto de serigrafías realizadas para el Chase Manhattan Bank, en 1986. Esta serie póstuma reproduce algunas de las pinturas realizadas en 1985, en las que el artista evoca la experiencia del paisaje en sus últimas vacaciones en el sur de Chi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52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5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ndentificado (CO_0137_sf)]]></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38_sf)]]></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52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39_sf)]]></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1_198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5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6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71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7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71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8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9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0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91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1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2024-06-26T04:44:00Z</dcterms:created>
  <dcterms:modified xsi:type="dcterms:W3CDTF">2024-06-26T04:44:00Z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